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9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2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3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4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ink/ink1.xml" ContentType="application/inkml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ink/ink2.xml" ContentType="application/inkml+xml"/>
  <Override PartName="/ppt/notesSlides/notesSlide5.xml" ContentType="application/vnd.openxmlformats-officedocument.presentationml.notesSlide+xml"/>
  <Override PartName="/ppt/tags/tag228.xml" ContentType="application/vnd.openxmlformats-officedocument.presentationml.tags+xml"/>
  <Override PartName="/ppt/ink/ink3.xml" ContentType="application/inkml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ink/ink4.xml" ContentType="application/inkml+xml"/>
  <Override PartName="/ppt/tags/tag238.xml" ContentType="application/vnd.openxmlformats-officedocument.presentationml.tags+xml"/>
  <Override PartName="/ppt/notesSlides/notesSlide6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ink/ink5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ink/ink6.xml" ContentType="application/inkml+xml"/>
  <Override PartName="/ppt/notesSlides/notesSlide7.xml" ContentType="application/vnd.openxmlformats-officedocument.presentationml.notesSlide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ink/ink7.xml" ContentType="application/inkml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notesSlides/notesSlide8.xml" ContentType="application/vnd.openxmlformats-officedocument.presentationml.notesSlide+xml"/>
  <Override PartName="/ppt/ink/ink8.xml" ContentType="application/inkml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  <p:sldMasterId id="2147483748" r:id="rId5"/>
    <p:sldMasterId id="2147483761" r:id="rId6"/>
    <p:sldMasterId id="2147483774" r:id="rId7"/>
    <p:sldMasterId id="2147483787" r:id="rId8"/>
    <p:sldMasterId id="2147483800" r:id="rId9"/>
    <p:sldMasterId id="2147483813" r:id="rId10"/>
  </p:sldMasterIdLst>
  <p:notesMasterIdLst>
    <p:notesMasterId r:id="rId89"/>
  </p:notesMasterIdLst>
  <p:sldIdLst>
    <p:sldId id="544" r:id="rId11"/>
    <p:sldId id="501" r:id="rId12"/>
    <p:sldId id="367" r:id="rId13"/>
    <p:sldId id="460" r:id="rId14"/>
    <p:sldId id="502" r:id="rId15"/>
    <p:sldId id="503" r:id="rId16"/>
    <p:sldId id="504" r:id="rId17"/>
    <p:sldId id="461" r:id="rId18"/>
    <p:sldId id="505" r:id="rId19"/>
    <p:sldId id="506" r:id="rId20"/>
    <p:sldId id="507" r:id="rId21"/>
    <p:sldId id="516" r:id="rId22"/>
    <p:sldId id="517" r:id="rId23"/>
    <p:sldId id="518" r:id="rId24"/>
    <p:sldId id="520" r:id="rId25"/>
    <p:sldId id="521" r:id="rId26"/>
    <p:sldId id="522" r:id="rId27"/>
    <p:sldId id="523" r:id="rId28"/>
    <p:sldId id="524" r:id="rId29"/>
    <p:sldId id="525" r:id="rId30"/>
    <p:sldId id="508" r:id="rId31"/>
    <p:sldId id="509" r:id="rId32"/>
    <p:sldId id="512" r:id="rId33"/>
    <p:sldId id="510" r:id="rId34"/>
    <p:sldId id="511" r:id="rId35"/>
    <p:sldId id="465" r:id="rId36"/>
    <p:sldId id="466" r:id="rId37"/>
    <p:sldId id="467" r:id="rId38"/>
    <p:sldId id="533" r:id="rId39"/>
    <p:sldId id="468" r:id="rId40"/>
    <p:sldId id="515" r:id="rId41"/>
    <p:sldId id="469" r:id="rId42"/>
    <p:sldId id="526" r:id="rId43"/>
    <p:sldId id="527" r:id="rId44"/>
    <p:sldId id="534" r:id="rId45"/>
    <p:sldId id="528" r:id="rId46"/>
    <p:sldId id="491" r:id="rId47"/>
    <p:sldId id="492" r:id="rId48"/>
    <p:sldId id="493" r:id="rId49"/>
    <p:sldId id="494" r:id="rId50"/>
    <p:sldId id="495" r:id="rId51"/>
    <p:sldId id="476" r:id="rId52"/>
    <p:sldId id="473" r:id="rId53"/>
    <p:sldId id="479" r:id="rId54"/>
    <p:sldId id="477" r:id="rId55"/>
    <p:sldId id="529" r:id="rId56"/>
    <p:sldId id="480" r:id="rId57"/>
    <p:sldId id="530" r:id="rId58"/>
    <p:sldId id="482" r:id="rId59"/>
    <p:sldId id="478" r:id="rId60"/>
    <p:sldId id="483" r:id="rId61"/>
    <p:sldId id="513" r:id="rId62"/>
    <p:sldId id="514" r:id="rId63"/>
    <p:sldId id="484" r:id="rId64"/>
    <p:sldId id="531" r:id="rId65"/>
    <p:sldId id="496" r:id="rId66"/>
    <p:sldId id="497" r:id="rId67"/>
    <p:sldId id="498" r:id="rId68"/>
    <p:sldId id="499" r:id="rId69"/>
    <p:sldId id="500" r:id="rId70"/>
    <p:sldId id="536" r:id="rId71"/>
    <p:sldId id="546" r:id="rId72"/>
    <p:sldId id="545" r:id="rId73"/>
    <p:sldId id="548" r:id="rId74"/>
    <p:sldId id="549" r:id="rId75"/>
    <p:sldId id="550" r:id="rId76"/>
    <p:sldId id="547" r:id="rId77"/>
    <p:sldId id="537" r:id="rId78"/>
    <p:sldId id="489" r:id="rId79"/>
    <p:sldId id="490" r:id="rId80"/>
    <p:sldId id="538" r:id="rId81"/>
    <p:sldId id="539" r:id="rId82"/>
    <p:sldId id="540" r:id="rId83"/>
    <p:sldId id="541" r:id="rId84"/>
    <p:sldId id="542" r:id="rId85"/>
    <p:sldId id="543" r:id="rId86"/>
    <p:sldId id="551" r:id="rId87"/>
    <p:sldId id="552" r:id="rId88"/>
  </p:sldIdLst>
  <p:sldSz cx="9144000" cy="5143500" type="screen16x9"/>
  <p:notesSz cx="6858000" cy="9144000"/>
  <p:custDataLst>
    <p:tags r:id="rId9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66"/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9822" autoAdjust="0"/>
  </p:normalViewPr>
  <p:slideViewPr>
    <p:cSldViewPr>
      <p:cViewPr>
        <p:scale>
          <a:sx n="100" d="100"/>
          <a:sy n="100" d="100"/>
        </p:scale>
        <p:origin x="317" y="6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76" Type="http://schemas.openxmlformats.org/officeDocument/2006/relationships/slide" Target="slides/slide66.xml"/><Relationship Id="rId84" Type="http://schemas.openxmlformats.org/officeDocument/2006/relationships/slide" Target="slides/slide74.xml"/><Relationship Id="rId89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1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slide" Target="slides/slide56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87" Type="http://schemas.openxmlformats.org/officeDocument/2006/relationships/slide" Target="slides/slide77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90" Type="http://schemas.openxmlformats.org/officeDocument/2006/relationships/tags" Target="tags/tag1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slide" Target="slides/slide78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slide" Target="slides/slide76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28FD73-53DE-4A09-B45F-10361E3D46E4}" type="doc">
      <dgm:prSet loTypeId="urn:microsoft.com/office/officeart/2005/8/layout/vList6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3D6A87B6-6048-4DC8-B3DD-88779B9856FF}">
      <dgm:prSet phldrT="[文本]"/>
      <dgm:spPr/>
      <dgm:t>
        <a:bodyPr/>
        <a:lstStyle/>
        <a:p>
          <a:r>
            <a:rPr lang="en-US" altLang="zh-CN" dirty="0" smtClean="0"/>
            <a:t>Rand</a:t>
          </a:r>
          <a:endParaRPr lang="zh-CN" altLang="en-US" dirty="0"/>
        </a:p>
      </dgm:t>
    </dgm:pt>
    <dgm:pt modelId="{0624A347-81CC-4EE7-96C3-5D65ED3474D1}" type="parTrans" cxnId="{985E89A4-449E-44C5-8BAD-DB5919F70E53}">
      <dgm:prSet/>
      <dgm:spPr/>
      <dgm:t>
        <a:bodyPr/>
        <a:lstStyle/>
        <a:p>
          <a:endParaRPr lang="zh-CN" altLang="en-US"/>
        </a:p>
      </dgm:t>
    </dgm:pt>
    <dgm:pt modelId="{E9FADB1C-4945-41FC-B680-EA33C48271CF}" type="sibTrans" cxnId="{985E89A4-449E-44C5-8BAD-DB5919F70E53}">
      <dgm:prSet/>
      <dgm:spPr/>
      <dgm:t>
        <a:bodyPr/>
        <a:lstStyle/>
        <a:p>
          <a:endParaRPr lang="zh-CN" altLang="en-US"/>
        </a:p>
      </dgm:t>
    </dgm:pt>
    <dgm:pt modelId="{C6E56728-A6C6-41A9-9E72-B449F94093CB}">
      <dgm:prSet phldrT="[文本]"/>
      <dgm:spPr/>
      <dgm:t>
        <a:bodyPr/>
        <a:lstStyle/>
        <a:p>
          <a:r>
            <a:rPr lang="en-US" altLang="en-US" b="1" dirty="0" smtClean="0">
              <a:solidFill>
                <a:srgbClr val="0070C0"/>
              </a:solidFill>
            </a:rPr>
            <a:t>Uniformly</a:t>
          </a:r>
          <a:r>
            <a:rPr lang="en-US" altLang="en-US" dirty="0" smtClean="0"/>
            <a:t> distributed pseudorandom numbers</a:t>
          </a:r>
          <a:endParaRPr lang="zh-CN" altLang="en-US" dirty="0"/>
        </a:p>
      </dgm:t>
    </dgm:pt>
    <dgm:pt modelId="{BD61D7CE-D2FC-445C-9E57-9FBC7285FE21}" type="parTrans" cxnId="{42A1E4F0-50B1-4105-991E-43D217E23258}">
      <dgm:prSet/>
      <dgm:spPr/>
      <dgm:t>
        <a:bodyPr/>
        <a:lstStyle/>
        <a:p>
          <a:endParaRPr lang="zh-CN" altLang="en-US"/>
        </a:p>
      </dgm:t>
    </dgm:pt>
    <dgm:pt modelId="{36679483-5710-444A-B1AD-24A950164B49}" type="sibTrans" cxnId="{42A1E4F0-50B1-4105-991E-43D217E23258}">
      <dgm:prSet/>
      <dgm:spPr/>
      <dgm:t>
        <a:bodyPr/>
        <a:lstStyle/>
        <a:p>
          <a:endParaRPr lang="zh-CN" altLang="en-US"/>
        </a:p>
      </dgm:t>
    </dgm:pt>
    <dgm:pt modelId="{E6EA124B-592A-466F-AF0C-C50072B33151}">
      <dgm:prSet phldrT="[文本]"/>
      <dgm:spPr/>
      <dgm:t>
        <a:bodyPr/>
        <a:lstStyle/>
        <a:p>
          <a:r>
            <a:rPr lang="en-US" altLang="en-US" dirty="0" smtClean="0"/>
            <a:t>Generate values from the uniform distribution on the interval [</a:t>
          </a:r>
          <a:r>
            <a:rPr lang="en-US" altLang="en-US" dirty="0" err="1" smtClean="0"/>
            <a:t>a,b</a:t>
          </a:r>
          <a:r>
            <a:rPr lang="en-US" altLang="en-US" dirty="0" smtClean="0"/>
            <a:t>]:</a:t>
          </a:r>
          <a:endParaRPr lang="zh-CN" altLang="en-US" dirty="0"/>
        </a:p>
      </dgm:t>
    </dgm:pt>
    <dgm:pt modelId="{13B8C581-28D7-4914-B2B8-BC0ACA6C40EA}" type="parTrans" cxnId="{CDEC92CE-D82F-4709-BB6C-418F01BE65CB}">
      <dgm:prSet/>
      <dgm:spPr/>
      <dgm:t>
        <a:bodyPr/>
        <a:lstStyle/>
        <a:p>
          <a:endParaRPr lang="zh-CN" altLang="en-US"/>
        </a:p>
      </dgm:t>
    </dgm:pt>
    <dgm:pt modelId="{900A9AC3-DDB5-4A2E-85FB-FFCD82898A13}" type="sibTrans" cxnId="{CDEC92CE-D82F-4709-BB6C-418F01BE65CB}">
      <dgm:prSet/>
      <dgm:spPr/>
      <dgm:t>
        <a:bodyPr/>
        <a:lstStyle/>
        <a:p>
          <a:endParaRPr lang="zh-CN" altLang="en-US"/>
        </a:p>
      </dgm:t>
    </dgm:pt>
    <dgm:pt modelId="{C580E236-B3D5-41DE-84A2-208B82645312}">
      <dgm:prSet phldrT="[文本]"/>
      <dgm:spPr/>
      <dgm:t>
        <a:bodyPr/>
        <a:lstStyle/>
        <a:p>
          <a:r>
            <a:rPr lang="en-US" altLang="zh-CN" dirty="0" err="1" smtClean="0"/>
            <a:t>Randn</a:t>
          </a:r>
          <a:endParaRPr lang="zh-CN" altLang="en-US" dirty="0"/>
        </a:p>
      </dgm:t>
    </dgm:pt>
    <dgm:pt modelId="{72DD51B1-7BC2-41BD-900F-C887C1B02A13}" type="parTrans" cxnId="{DF8F7944-7A34-4A82-9735-589F1A0C25D8}">
      <dgm:prSet/>
      <dgm:spPr/>
      <dgm:t>
        <a:bodyPr/>
        <a:lstStyle/>
        <a:p>
          <a:endParaRPr lang="zh-CN" altLang="en-US"/>
        </a:p>
      </dgm:t>
    </dgm:pt>
    <dgm:pt modelId="{3BA3B0E0-37CE-4E0D-AEF2-2DF23E139CBB}" type="sibTrans" cxnId="{DF8F7944-7A34-4A82-9735-589F1A0C25D8}">
      <dgm:prSet/>
      <dgm:spPr/>
      <dgm:t>
        <a:bodyPr/>
        <a:lstStyle/>
        <a:p>
          <a:endParaRPr lang="zh-CN" altLang="en-US"/>
        </a:p>
      </dgm:t>
    </dgm:pt>
    <dgm:pt modelId="{8FA7E072-83C1-4781-873A-2D4C3CB4996D}">
      <dgm:prSet phldrT="[文本]"/>
      <dgm:spPr/>
      <dgm:t>
        <a:bodyPr/>
        <a:lstStyle/>
        <a:p>
          <a:r>
            <a:rPr lang="en-US" altLang="en-US" b="1" dirty="0" smtClean="0">
              <a:solidFill>
                <a:srgbClr val="0070C0"/>
              </a:solidFill>
            </a:rPr>
            <a:t>Normally</a:t>
          </a:r>
          <a:r>
            <a:rPr lang="en-US" altLang="en-US" dirty="0" smtClean="0"/>
            <a:t> distributed pseudorandom numbers</a:t>
          </a:r>
          <a:endParaRPr lang="zh-CN" altLang="en-US" dirty="0"/>
        </a:p>
      </dgm:t>
    </dgm:pt>
    <dgm:pt modelId="{44461656-74C3-47AE-9871-89AA04BB926F}" type="parTrans" cxnId="{DDBDB2D2-B818-4C3E-91C2-34702D5BBBC7}">
      <dgm:prSet/>
      <dgm:spPr/>
      <dgm:t>
        <a:bodyPr/>
        <a:lstStyle/>
        <a:p>
          <a:endParaRPr lang="zh-CN" altLang="en-US"/>
        </a:p>
      </dgm:t>
    </dgm:pt>
    <dgm:pt modelId="{7B4BF476-CCEF-4C5A-B592-04380E921D49}" type="sibTrans" cxnId="{DDBDB2D2-B818-4C3E-91C2-34702D5BBBC7}">
      <dgm:prSet/>
      <dgm:spPr/>
      <dgm:t>
        <a:bodyPr/>
        <a:lstStyle/>
        <a:p>
          <a:endParaRPr lang="zh-CN" altLang="en-US"/>
        </a:p>
      </dgm:t>
    </dgm:pt>
    <dgm:pt modelId="{6762D567-C3E3-488D-9DA9-25157A28B27D}">
      <dgm:prSet phldrT="[文本]"/>
      <dgm:spPr/>
      <dgm:t>
        <a:bodyPr/>
        <a:lstStyle/>
        <a:p>
          <a:r>
            <a:rPr lang="en-US" altLang="en-US" dirty="0" smtClean="0"/>
            <a:t>Generate values from a normal distribution with mean 1 and standard deviation 2:</a:t>
          </a:r>
          <a:endParaRPr lang="zh-CN" altLang="en-US" dirty="0"/>
        </a:p>
      </dgm:t>
    </dgm:pt>
    <dgm:pt modelId="{70B4BCF1-B9C2-4FDB-8B80-1B2F3B413B0B}" type="parTrans" cxnId="{DBC760A0-77C8-4593-951D-3193D523216D}">
      <dgm:prSet/>
      <dgm:spPr/>
      <dgm:t>
        <a:bodyPr/>
        <a:lstStyle/>
        <a:p>
          <a:endParaRPr lang="zh-CN" altLang="en-US"/>
        </a:p>
      </dgm:t>
    </dgm:pt>
    <dgm:pt modelId="{00A1ADB5-D621-4E25-9CDA-C1F5D2EF4758}" type="sibTrans" cxnId="{DBC760A0-77C8-4593-951D-3193D523216D}">
      <dgm:prSet/>
      <dgm:spPr/>
      <dgm:t>
        <a:bodyPr/>
        <a:lstStyle/>
        <a:p>
          <a:endParaRPr lang="zh-CN" altLang="en-US"/>
        </a:p>
      </dgm:t>
    </dgm:pt>
    <dgm:pt modelId="{462984F7-4A63-4458-85CA-808E2D46A6A8}">
      <dgm:prSet phldrT="[文本]"/>
      <dgm:spPr/>
      <dgm:t>
        <a:bodyPr/>
        <a:lstStyle/>
        <a:p>
          <a:r>
            <a:rPr lang="en-US" altLang="en-US" b="1" dirty="0" smtClean="0">
              <a:solidFill>
                <a:srgbClr val="FFFF00"/>
              </a:solidFill>
            </a:rPr>
            <a:t>r = a + (b-a) .* rand(100,1);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804E521-F884-4FF6-9E03-23B9AE034FD0}" type="parTrans" cxnId="{CC390E1E-BFE8-4ABC-B86E-F0DF85A80803}">
      <dgm:prSet/>
      <dgm:spPr/>
      <dgm:t>
        <a:bodyPr/>
        <a:lstStyle/>
        <a:p>
          <a:endParaRPr lang="zh-CN" altLang="en-US"/>
        </a:p>
      </dgm:t>
    </dgm:pt>
    <dgm:pt modelId="{1570118B-0752-4B90-BB57-D16A90169ABE}" type="sibTrans" cxnId="{CC390E1E-BFE8-4ABC-B86E-F0DF85A80803}">
      <dgm:prSet/>
      <dgm:spPr/>
      <dgm:t>
        <a:bodyPr/>
        <a:lstStyle/>
        <a:p>
          <a:endParaRPr lang="zh-CN" altLang="en-US"/>
        </a:p>
      </dgm:t>
    </dgm:pt>
    <dgm:pt modelId="{C411526D-473C-4769-B480-796C2C82C7F9}">
      <dgm:prSet phldrT="[文本]"/>
      <dgm:spPr/>
      <dgm:t>
        <a:bodyPr/>
        <a:lstStyle/>
        <a:p>
          <a:r>
            <a:rPr lang="en-US" altLang="en-US" b="1" dirty="0" smtClean="0">
              <a:solidFill>
                <a:srgbClr val="FFFF00"/>
              </a:solidFill>
            </a:rPr>
            <a:t>r = 1 + 2 .* </a:t>
          </a:r>
          <a:r>
            <a:rPr lang="en-US" altLang="en-US" b="1" dirty="0" err="1" smtClean="0">
              <a:solidFill>
                <a:srgbClr val="FFFF00"/>
              </a:solidFill>
            </a:rPr>
            <a:t>randn</a:t>
          </a:r>
          <a:r>
            <a:rPr lang="en-US" altLang="en-US" b="1" dirty="0" smtClean="0">
              <a:solidFill>
                <a:srgbClr val="FFFF00"/>
              </a:solidFill>
            </a:rPr>
            <a:t>(100,1);</a:t>
          </a:r>
          <a:endParaRPr lang="zh-CN" altLang="en-US" b="1" dirty="0">
            <a:solidFill>
              <a:srgbClr val="FFFF00"/>
            </a:solidFill>
          </a:endParaRPr>
        </a:p>
      </dgm:t>
    </dgm:pt>
    <dgm:pt modelId="{26549442-33AC-425A-84A9-DB1F05E22B4F}" type="parTrans" cxnId="{D9C6A46B-DD86-497C-BD71-32B1AD802A7B}">
      <dgm:prSet/>
      <dgm:spPr/>
      <dgm:t>
        <a:bodyPr/>
        <a:lstStyle/>
        <a:p>
          <a:endParaRPr lang="zh-CN" altLang="en-US"/>
        </a:p>
      </dgm:t>
    </dgm:pt>
    <dgm:pt modelId="{6F75CA9A-F58E-4936-A692-D5D6C279C201}" type="sibTrans" cxnId="{D9C6A46B-DD86-497C-BD71-32B1AD802A7B}">
      <dgm:prSet/>
      <dgm:spPr/>
      <dgm:t>
        <a:bodyPr/>
        <a:lstStyle/>
        <a:p>
          <a:endParaRPr lang="zh-CN" altLang="en-US"/>
        </a:p>
      </dgm:t>
    </dgm:pt>
    <dgm:pt modelId="{57AC9899-E71D-4D5A-B6F1-A44E0716592F}" type="pres">
      <dgm:prSet presAssocID="{4428FD73-53DE-4A09-B45F-10361E3D46E4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36FAFD7-7DF0-4E77-AAD7-16B9CB2F0A29}" type="pres">
      <dgm:prSet presAssocID="{3D6A87B6-6048-4DC8-B3DD-88779B9856FF}" presName="linNode" presStyleCnt="0"/>
      <dgm:spPr/>
    </dgm:pt>
    <dgm:pt modelId="{48A0B0D1-0FE1-4B86-910C-BEDC7A3F022C}" type="pres">
      <dgm:prSet presAssocID="{3D6A87B6-6048-4DC8-B3DD-88779B9856FF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A85AB3-6D16-48D4-A63D-50A36CEA29FE}" type="pres">
      <dgm:prSet presAssocID="{3D6A87B6-6048-4DC8-B3DD-88779B9856FF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C788D4-6456-4E3D-9E33-960FEDD16654}" type="pres">
      <dgm:prSet presAssocID="{E9FADB1C-4945-41FC-B680-EA33C48271CF}" presName="spacing" presStyleCnt="0"/>
      <dgm:spPr/>
    </dgm:pt>
    <dgm:pt modelId="{5E92C796-1198-405F-92A3-6F5095965D0D}" type="pres">
      <dgm:prSet presAssocID="{C580E236-B3D5-41DE-84A2-208B82645312}" presName="linNode" presStyleCnt="0"/>
      <dgm:spPr/>
    </dgm:pt>
    <dgm:pt modelId="{F6364E7E-3936-4CC5-941A-21DC41AA6C29}" type="pres">
      <dgm:prSet presAssocID="{C580E236-B3D5-41DE-84A2-208B82645312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8F62E6-4669-4E9D-A958-F557D00D52B7}" type="pres">
      <dgm:prSet presAssocID="{C580E236-B3D5-41DE-84A2-208B82645312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979D83A-3D7A-4636-98FE-C07529127CE0}" type="presOf" srcId="{462984F7-4A63-4458-85CA-808E2D46A6A8}" destId="{ABA85AB3-6D16-48D4-A63D-50A36CEA29FE}" srcOrd="0" destOrd="2" presId="urn:microsoft.com/office/officeart/2005/8/layout/vList6"/>
    <dgm:cxn modelId="{DBC760A0-77C8-4593-951D-3193D523216D}" srcId="{C580E236-B3D5-41DE-84A2-208B82645312}" destId="{6762D567-C3E3-488D-9DA9-25157A28B27D}" srcOrd="1" destOrd="0" parTransId="{70B4BCF1-B9C2-4FDB-8B80-1B2F3B413B0B}" sibTransId="{00A1ADB5-D621-4E25-9CDA-C1F5D2EF4758}"/>
    <dgm:cxn modelId="{37EB4E84-162F-4267-ABAD-BF4860ED818F}" type="presOf" srcId="{C6E56728-A6C6-41A9-9E72-B449F94093CB}" destId="{ABA85AB3-6D16-48D4-A63D-50A36CEA29FE}" srcOrd="0" destOrd="0" presId="urn:microsoft.com/office/officeart/2005/8/layout/vList6"/>
    <dgm:cxn modelId="{DDBDB2D2-B818-4C3E-91C2-34702D5BBBC7}" srcId="{C580E236-B3D5-41DE-84A2-208B82645312}" destId="{8FA7E072-83C1-4781-873A-2D4C3CB4996D}" srcOrd="0" destOrd="0" parTransId="{44461656-74C3-47AE-9871-89AA04BB926F}" sibTransId="{7B4BF476-CCEF-4C5A-B592-04380E921D49}"/>
    <dgm:cxn modelId="{D2515D56-145A-44F5-ACEE-58E15D6309AF}" type="presOf" srcId="{3D6A87B6-6048-4DC8-B3DD-88779B9856FF}" destId="{48A0B0D1-0FE1-4B86-910C-BEDC7A3F022C}" srcOrd="0" destOrd="0" presId="urn:microsoft.com/office/officeart/2005/8/layout/vList6"/>
    <dgm:cxn modelId="{2AC3A23B-C5D7-4B3D-8E78-7C7DCDC4CB7C}" type="presOf" srcId="{4428FD73-53DE-4A09-B45F-10361E3D46E4}" destId="{57AC9899-E71D-4D5A-B6F1-A44E0716592F}" srcOrd="0" destOrd="0" presId="urn:microsoft.com/office/officeart/2005/8/layout/vList6"/>
    <dgm:cxn modelId="{E41A35F2-56F9-445D-82B4-ED28FBB50252}" type="presOf" srcId="{8FA7E072-83C1-4781-873A-2D4C3CB4996D}" destId="{018F62E6-4669-4E9D-A958-F557D00D52B7}" srcOrd="0" destOrd="0" presId="urn:microsoft.com/office/officeart/2005/8/layout/vList6"/>
    <dgm:cxn modelId="{C64C3B22-C4CD-45B9-BEDA-A3BAAD842290}" type="presOf" srcId="{C411526D-473C-4769-B480-796C2C82C7F9}" destId="{018F62E6-4669-4E9D-A958-F557D00D52B7}" srcOrd="0" destOrd="2" presId="urn:microsoft.com/office/officeart/2005/8/layout/vList6"/>
    <dgm:cxn modelId="{CC390E1E-BFE8-4ABC-B86E-F0DF85A80803}" srcId="{3D6A87B6-6048-4DC8-B3DD-88779B9856FF}" destId="{462984F7-4A63-4458-85CA-808E2D46A6A8}" srcOrd="2" destOrd="0" parTransId="{D804E521-F884-4FF6-9E03-23B9AE034FD0}" sibTransId="{1570118B-0752-4B90-BB57-D16A90169ABE}"/>
    <dgm:cxn modelId="{38DB2D1F-9162-4C2B-8774-FF6685737CC1}" type="presOf" srcId="{E6EA124B-592A-466F-AF0C-C50072B33151}" destId="{ABA85AB3-6D16-48D4-A63D-50A36CEA29FE}" srcOrd="0" destOrd="1" presId="urn:microsoft.com/office/officeart/2005/8/layout/vList6"/>
    <dgm:cxn modelId="{42A1E4F0-50B1-4105-991E-43D217E23258}" srcId="{3D6A87B6-6048-4DC8-B3DD-88779B9856FF}" destId="{C6E56728-A6C6-41A9-9E72-B449F94093CB}" srcOrd="0" destOrd="0" parTransId="{BD61D7CE-D2FC-445C-9E57-9FBC7285FE21}" sibTransId="{36679483-5710-444A-B1AD-24A950164B49}"/>
    <dgm:cxn modelId="{DF8F7944-7A34-4A82-9735-589F1A0C25D8}" srcId="{4428FD73-53DE-4A09-B45F-10361E3D46E4}" destId="{C580E236-B3D5-41DE-84A2-208B82645312}" srcOrd="1" destOrd="0" parTransId="{72DD51B1-7BC2-41BD-900F-C887C1B02A13}" sibTransId="{3BA3B0E0-37CE-4E0D-AEF2-2DF23E139CBB}"/>
    <dgm:cxn modelId="{CDEC92CE-D82F-4709-BB6C-418F01BE65CB}" srcId="{3D6A87B6-6048-4DC8-B3DD-88779B9856FF}" destId="{E6EA124B-592A-466F-AF0C-C50072B33151}" srcOrd="1" destOrd="0" parTransId="{13B8C581-28D7-4914-B2B8-BC0ACA6C40EA}" sibTransId="{900A9AC3-DDB5-4A2E-85FB-FFCD82898A13}"/>
    <dgm:cxn modelId="{0EE09E2B-97E7-4CE0-9A5E-EB8FFD273FBA}" type="presOf" srcId="{C580E236-B3D5-41DE-84A2-208B82645312}" destId="{F6364E7E-3936-4CC5-941A-21DC41AA6C29}" srcOrd="0" destOrd="0" presId="urn:microsoft.com/office/officeart/2005/8/layout/vList6"/>
    <dgm:cxn modelId="{D9C6A46B-DD86-497C-BD71-32B1AD802A7B}" srcId="{C580E236-B3D5-41DE-84A2-208B82645312}" destId="{C411526D-473C-4769-B480-796C2C82C7F9}" srcOrd="2" destOrd="0" parTransId="{26549442-33AC-425A-84A9-DB1F05E22B4F}" sibTransId="{6F75CA9A-F58E-4936-A692-D5D6C279C201}"/>
    <dgm:cxn modelId="{E7AF62DE-4940-44AC-8CF1-CED9A1244030}" type="presOf" srcId="{6762D567-C3E3-488D-9DA9-25157A28B27D}" destId="{018F62E6-4669-4E9D-A958-F557D00D52B7}" srcOrd="0" destOrd="1" presId="urn:microsoft.com/office/officeart/2005/8/layout/vList6"/>
    <dgm:cxn modelId="{985E89A4-449E-44C5-8BAD-DB5919F70E53}" srcId="{4428FD73-53DE-4A09-B45F-10361E3D46E4}" destId="{3D6A87B6-6048-4DC8-B3DD-88779B9856FF}" srcOrd="0" destOrd="0" parTransId="{0624A347-81CC-4EE7-96C3-5D65ED3474D1}" sibTransId="{E9FADB1C-4945-41FC-B680-EA33C48271CF}"/>
    <dgm:cxn modelId="{C247FE81-FC43-4E01-A87C-6B47E26B49DD}" type="presParOf" srcId="{57AC9899-E71D-4D5A-B6F1-A44E0716592F}" destId="{B36FAFD7-7DF0-4E77-AAD7-16B9CB2F0A29}" srcOrd="0" destOrd="0" presId="urn:microsoft.com/office/officeart/2005/8/layout/vList6"/>
    <dgm:cxn modelId="{436CB3E9-F665-40D2-85F9-9E30DF21BB22}" type="presParOf" srcId="{B36FAFD7-7DF0-4E77-AAD7-16B9CB2F0A29}" destId="{48A0B0D1-0FE1-4B86-910C-BEDC7A3F022C}" srcOrd="0" destOrd="0" presId="urn:microsoft.com/office/officeart/2005/8/layout/vList6"/>
    <dgm:cxn modelId="{07CBE362-EF56-4E16-A3B2-AE5DE5B9555D}" type="presParOf" srcId="{B36FAFD7-7DF0-4E77-AAD7-16B9CB2F0A29}" destId="{ABA85AB3-6D16-48D4-A63D-50A36CEA29FE}" srcOrd="1" destOrd="0" presId="urn:microsoft.com/office/officeart/2005/8/layout/vList6"/>
    <dgm:cxn modelId="{ED46DB1E-4AEF-46B1-9128-9AF8437F2772}" type="presParOf" srcId="{57AC9899-E71D-4D5A-B6F1-A44E0716592F}" destId="{69C788D4-6456-4E3D-9E33-960FEDD16654}" srcOrd="1" destOrd="0" presId="urn:microsoft.com/office/officeart/2005/8/layout/vList6"/>
    <dgm:cxn modelId="{8EA1981B-E2F5-4D25-93A4-E70C4B58FB9B}" type="presParOf" srcId="{57AC9899-E71D-4D5A-B6F1-A44E0716592F}" destId="{5E92C796-1198-405F-92A3-6F5095965D0D}" srcOrd="2" destOrd="0" presId="urn:microsoft.com/office/officeart/2005/8/layout/vList6"/>
    <dgm:cxn modelId="{AE081A8B-29D8-4737-B18E-83018C56A4C7}" type="presParOf" srcId="{5E92C796-1198-405F-92A3-6F5095965D0D}" destId="{F6364E7E-3936-4CC5-941A-21DC41AA6C29}" srcOrd="0" destOrd="0" presId="urn:microsoft.com/office/officeart/2005/8/layout/vList6"/>
    <dgm:cxn modelId="{C63EC719-7FA8-4235-9F13-872757DEB9C4}" type="presParOf" srcId="{5E92C796-1198-405F-92A3-6F5095965D0D}" destId="{018F62E6-4669-4E9D-A958-F557D00D52B7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85AB3-6D16-48D4-A63D-50A36CEA29FE}">
      <dsp:nvSpPr>
        <dsp:cNvPr id="0" name=""/>
        <dsp:cNvSpPr/>
      </dsp:nvSpPr>
      <dsp:spPr>
        <a:xfrm>
          <a:off x="2570685" y="573"/>
          <a:ext cx="3856028" cy="2236845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6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700" b="1" kern="1200" dirty="0" smtClean="0">
              <a:solidFill>
                <a:srgbClr val="0070C0"/>
              </a:solidFill>
            </a:rPr>
            <a:t>Uniformly</a:t>
          </a:r>
          <a:r>
            <a:rPr lang="en-US" altLang="en-US" sz="1700" kern="1200" dirty="0" smtClean="0"/>
            <a:t> distributed pseudorandom numbers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700" kern="1200" dirty="0" smtClean="0"/>
            <a:t>Generate values from the uniform distribution on the interval [</a:t>
          </a:r>
          <a:r>
            <a:rPr lang="en-US" altLang="en-US" sz="1700" kern="1200" dirty="0" err="1" smtClean="0"/>
            <a:t>a,b</a:t>
          </a:r>
          <a:r>
            <a:rPr lang="en-US" altLang="en-US" sz="1700" kern="1200" dirty="0" smtClean="0"/>
            <a:t>]: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700" b="1" kern="1200" dirty="0" smtClean="0">
              <a:solidFill>
                <a:srgbClr val="FFFF00"/>
              </a:solidFill>
            </a:rPr>
            <a:t>r = a + (b-a) .* rand(100,1);</a:t>
          </a:r>
          <a:endParaRPr lang="zh-CN" altLang="en-US" sz="1700" b="1" kern="1200" dirty="0">
            <a:solidFill>
              <a:srgbClr val="FFFF00"/>
            </a:solidFill>
          </a:endParaRPr>
        </a:p>
      </dsp:txBody>
      <dsp:txXfrm>
        <a:off x="2570685" y="280179"/>
        <a:ext cx="3017211" cy="1677633"/>
      </dsp:txXfrm>
    </dsp:sp>
    <dsp:sp modelId="{48A0B0D1-0FE1-4B86-910C-BEDC7A3F022C}">
      <dsp:nvSpPr>
        <dsp:cNvPr id="0" name=""/>
        <dsp:cNvSpPr/>
      </dsp:nvSpPr>
      <dsp:spPr>
        <a:xfrm>
          <a:off x="0" y="573"/>
          <a:ext cx="2570685" cy="223684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80000"/>
                <a:lumMod val="9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atMod val="130000"/>
              </a:schemeClr>
            </a:gs>
          </a:gsLst>
          <a:lin ang="5160000" scaled="0"/>
        </a:gradFill>
        <a:ln>
          <a:noFill/>
        </a:ln>
        <a:effectLst>
          <a:outerShdw blurRad="50800" dist="25400" dir="5400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400000"/>
          </a:lightRig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7170" tIns="108585" rIns="217170" bIns="10858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700" kern="1200" dirty="0" smtClean="0"/>
            <a:t>Rand</a:t>
          </a:r>
          <a:endParaRPr lang="zh-CN" altLang="en-US" sz="5700" kern="1200" dirty="0"/>
        </a:p>
      </dsp:txBody>
      <dsp:txXfrm>
        <a:off x="109194" y="109767"/>
        <a:ext cx="2352297" cy="2018457"/>
      </dsp:txXfrm>
    </dsp:sp>
    <dsp:sp modelId="{018F62E6-4669-4E9D-A958-F557D00D52B7}">
      <dsp:nvSpPr>
        <dsp:cNvPr id="0" name=""/>
        <dsp:cNvSpPr/>
      </dsp:nvSpPr>
      <dsp:spPr>
        <a:xfrm>
          <a:off x="2570685" y="2461103"/>
          <a:ext cx="3856028" cy="2236845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6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700" b="1" kern="1200" dirty="0" smtClean="0">
              <a:solidFill>
                <a:srgbClr val="0070C0"/>
              </a:solidFill>
            </a:rPr>
            <a:t>Normally</a:t>
          </a:r>
          <a:r>
            <a:rPr lang="en-US" altLang="en-US" sz="1700" kern="1200" dirty="0" smtClean="0"/>
            <a:t> distributed pseudorandom numbers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700" kern="1200" dirty="0" smtClean="0"/>
            <a:t>Generate values from a normal distribution with mean 1 and standard deviation 2: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700" b="1" kern="1200" dirty="0" smtClean="0">
              <a:solidFill>
                <a:srgbClr val="FFFF00"/>
              </a:solidFill>
            </a:rPr>
            <a:t>r = 1 + 2 .* </a:t>
          </a:r>
          <a:r>
            <a:rPr lang="en-US" altLang="en-US" sz="1700" b="1" kern="1200" dirty="0" err="1" smtClean="0">
              <a:solidFill>
                <a:srgbClr val="FFFF00"/>
              </a:solidFill>
            </a:rPr>
            <a:t>randn</a:t>
          </a:r>
          <a:r>
            <a:rPr lang="en-US" altLang="en-US" sz="1700" b="1" kern="1200" dirty="0" smtClean="0">
              <a:solidFill>
                <a:srgbClr val="FFFF00"/>
              </a:solidFill>
            </a:rPr>
            <a:t>(100,1);</a:t>
          </a:r>
          <a:endParaRPr lang="zh-CN" altLang="en-US" sz="1700" b="1" kern="1200" dirty="0">
            <a:solidFill>
              <a:srgbClr val="FFFF00"/>
            </a:solidFill>
          </a:endParaRPr>
        </a:p>
      </dsp:txBody>
      <dsp:txXfrm>
        <a:off x="2570685" y="2740709"/>
        <a:ext cx="3017211" cy="1677633"/>
      </dsp:txXfrm>
    </dsp:sp>
    <dsp:sp modelId="{F6364E7E-3936-4CC5-941A-21DC41AA6C29}">
      <dsp:nvSpPr>
        <dsp:cNvPr id="0" name=""/>
        <dsp:cNvSpPr/>
      </dsp:nvSpPr>
      <dsp:spPr>
        <a:xfrm>
          <a:off x="0" y="2461103"/>
          <a:ext cx="2570685" cy="2236845"/>
        </a:xfrm>
        <a:prstGeom prst="round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94000"/>
                <a:satMod val="180000"/>
                <a:lumMod val="98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atMod val="130000"/>
              </a:schemeClr>
            </a:gs>
          </a:gsLst>
          <a:lin ang="5160000" scaled="0"/>
        </a:gradFill>
        <a:ln>
          <a:noFill/>
        </a:ln>
        <a:effectLst>
          <a:outerShdw blurRad="50800" dist="25400" dir="5400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400000"/>
          </a:lightRig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7170" tIns="108585" rIns="217170" bIns="10858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700" kern="1200" dirty="0" err="1" smtClean="0"/>
            <a:t>Randn</a:t>
          </a:r>
          <a:endParaRPr lang="zh-CN" altLang="en-US" sz="5700" kern="1200" dirty="0"/>
        </a:p>
      </dsp:txBody>
      <dsp:txXfrm>
        <a:off x="109194" y="2570297"/>
        <a:ext cx="2352297" cy="20184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1:34:46.49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FF"/>
    </inkml:brush>
    <inkml:brush xml:id="br4">
      <inkml:brushProperty name="width" value="0.05292" units="cm"/>
      <inkml:brushProperty name="height" value="0.05292" units="cm"/>
    </inkml:brush>
  </inkml:definitions>
  <inkml:trace contextRef="#ctx0" brushRef="#br0">2977 12181 9577,'0'0'1217,"-21"0"288,21 0 769,0 0-96,0 0-608,0 0-385,-20 0-160,20 0-256,0 0-97,0 0-223,0 0-257,0 0-192,0 0-96,0 0 96,20 19 32,1 1 0,-1 20 64,-2-20 0,3 0-96,19 19 160,-1-18-128,1 18 64,0 0-128,19 2 64,-19-2-64,19 1-160,-18-20-64,-3 20-161,3-20-159,-21-1-289,-1 1-448,-19 0-513,20-20-608,-20 20-225,0-20-6790</inkml:trace>
  <inkml:trace contextRef="#ctx0" brushRef="#br0" timeOffset="238.0134">3412 12360 10313,'0'-41'3267,"-18"41"-2882,18-19 1024,-20 19-224,20 0-576,-21 0-161,-19 19 193,21 22-161,-21-2-63,20 0-321,-19 2-64,19-2-64,0 1-321,0 0-704,0 0-192,20-21-1121,-19 1-1794</inkml:trace>
  <inkml:trace contextRef="#ctx0" brushRef="#br0" timeOffset="635.0363">3750 11664 12139,'-20'-19'577,"0"19"-33,20 0 1250,-19 0-385,-1 19-448,20-19-769,-20 40 32,20 0 65,-20-1-257,20 1-32,0-20 32,0 20-128,20 0 96,-20-21-417,20 21-287,0-20-289,-1 0-513,21-20-768,-20 0-4100</inkml:trace>
  <inkml:trace contextRef="#ctx0" brushRef="#br0" timeOffset="808.0459">3890 11843 15342,'0'40'416,"0"-40"-736,0 19 448,0-19 0,0 21-416,0 17-1249,20-17-449,-1-1-2723</inkml:trace>
  <inkml:trace contextRef="#ctx0" brushRef="#br0" timeOffset="959.0548">3910 11724 16079,'0'-20'-929,"0"20"-2434,0 0 2722,0 0 32,0 0-6501</inkml:trace>
  <inkml:trace contextRef="#ctx0" brushRef="#br0" timeOffset="1169.0668">4028 11625 15438,'0'0'0,"0"0"769,20 0 1121,-20 0-1250,20 20-416,0-1-95,0 21 31,-1 0 0,-19-1-160,0 1 128,0 0-128,0-1-512,-19 1-578,-1 0-863,20-20-1635</inkml:trace>
  <inkml:trace contextRef="#ctx0" brushRef="#br0" timeOffset="1652.0945">4307 12479 16303,'18'0'288,"3"0"-320,-42 0 352,21 20 449,-18 20 0,-2-21-673,-21 21-320,21 0 0,-19-1-609,19 21-1473,-20-40-3043</inkml:trace>
  <inkml:trace contextRef="#ctx0" brushRef="#br0" timeOffset="2106.1203">4724 12300 16783,'18'-20'-32,"-36"0"353,-22 40 543,19 0 1,21-1-640,-20 1-290,20 1 194,0-2-65,0 21-64,0 0 0,20 0 64,1-21-128,19 2 128,-22-21-64,23 0 32,-1 0 160,-21-21-320,21 2 544,-20-1-192,0-21-95,-20 22 31,19-21-353,-19 21 226,0 19-226,-19 0 97,19 19 96,0 1-64,0 40 64,19-20-64,-19 19-32,20 21 32,-20-21 0,20 1 64,-20 0 160,0-1 224,-20 1 321,0-20 64,1-21-97,-21 1-415,0 0-321,1-20-481,-1-20-384,19-19-672,-17-1-1378,38-20-4676</inkml:trace>
  <inkml:trace contextRef="#ctx0" brushRef="#br0" timeOffset="2388.1366">5160 11724 12555,'0'-20'1922,"-21"20"-1249,21 0 640,-18 40 737,-2-1-673,20 1-704,-21 20-257,21-1-223,0-19-129,0 20-96,21-40-129,-1 19-159,-2-19-160,3-20-449,19 0-929,-20-20-2018</inkml:trace>
  <inkml:trace contextRef="#ctx0" brushRef="#br0" timeOffset="2547.1457">5279 11902 15919,'0'40'288,"0"-21"-288,0 2 384,0-1-160,20 0-576,0 0-1121,-20-20-609,19 0-2627</inkml:trace>
  <inkml:trace contextRef="#ctx0" brushRef="#br0" timeOffset="2683.1534">5319 11783 16079,'-20'0'608,"0"0"-2273,20 0-385,0 0-641,0 0-5573</inkml:trace>
  <inkml:trace contextRef="#ctx0" brushRef="#br0" timeOffset="2893.1654">5457 11664 15983,'41'20'1089,"-21"0"-449,18 0 706,-17 20-225,19 19-449,-20 1-480,-1-1-192,1 1 97,0 0-162,-20-1 1,-20 1-256,0-1-288,-19-19-674,19-1-1440,-21-19-4773</inkml:trace>
  <inkml:trace contextRef="#ctx0" brushRef="#br0" timeOffset="3533.2021">2619 11883 13516,'-39'19'96,"-2"2"-160,1 17-32,22 3 128,-23 19 96,21 19 33,20 0 31,-20 1 224,20-20 97,0-1-161,20 21-256,0-1 64,21 20-416,17 0-225,-17-19-223,18-20-2179,20-20-8294</inkml:trace>
  <inkml:trace contextRef="#ctx0" brushRef="#br0" timeOffset="4073.2329">6053 11664 10473,'0'-19'1890,"0"19"-737,0 0 449,0 0-161,0 19-192,20 1-672,0 20 448,0 0-513,19 19 1,1 1-97,-20-1-95,21 21-161,-23 19-96,2-20 96,-20 1-32,0 0-160,-20-21 32,2 1-160,-3 0-64,1 19-513,-20-20-736,1 1-1410,-21 20-2851</inkml:trace>
  <inkml:trace contextRef="#ctx0" brushRef="#br0" timeOffset="4728.2702">3056 13015 13708,'-20'0'1410,"20"0"-289,-21 0 673,3 0-257,18 0-160,-20 0-928,-1-20-449,21 20 64,21 0 160,-1 0 64,19 20-224,1-20 32,39 0 193,0 0-193,0 0-96,20 0 96,1 0-96,-1 0-96,-19 20-96,-1-20-225,-20 0-960,-18 0-1602,-21 0-2434</inkml:trace>
  <inkml:trace contextRef="#ctx0" brushRef="#br0" timeOffset="5639.3225">2956 11883 11114,'0'0'32,"0"0"-96,0 0 1762,0 0-65,-20 0-608,20 0 0,0 0 64,0 0-224,0 0-192,0 0-225,0 0-128,-20 0-160,20 0-160,0-20-32,0 20-96,20-40 96,-20 20-256,20-19 480,21-21-224,-2 20 0,1-19 128,-1-1-96,1 1 64,19-2-64,-19 2 0,0 19 32,-1 1 32,-19-1-96,1 20 128,-21 0-96,0 20-96,0 0 32,-21-19 32,21 19 0,0 0-288,-20 0-225,20-20-319,0 20-193,20 0-449,-20-20-864,21 0-2755</inkml:trace>
  <inkml:trace contextRef="#ctx0" brushRef="#br0" timeOffset="5956.3407">3195 11108 11755,'0'0'1217,"0"0"-96,0 0 993,19-20-1121,-19 1-481,40 19 1,-20-21 95,0 1-127,19 1-1,2-2-95,-3 2-129,3-21 160,-1 20 33,-1-20-1,-19 20-320,0 20 64,-20 0 193,0 0-97,0 0-64,0 0-128,0 20-288,-20 0 256,20 20-96,0 0 0,20 0-416,-20-1-481,0 21-480,0-20-994,0 0-1729</inkml:trace>
  <inkml:trace contextRef="#ctx0" brushRef="#br0" timeOffset="7034.4023">3353 11267 4292,'-20'0'-64,"20"20"-417,0-20 1122,0 0 704,0 0-320,0-20 288,0 20 801,0 0-352,0 0-513,0 0 0,0 0-192,0 0-416,0 0-97,0 0-63,0 0-97,0-20-96,0 20-192,20-20 161,1-19 31,-1-1 257,-2 0-97,23 1 161,-21-21-289,19 20-128,1-20 0,-20 0-32,0 1-64,-1 19-64,1 1 33,-20 19-65,0-1-33,0 2-127,0 19-256,0 0-65,0 0-319,0 0-225,0 0-449,0 0-1152,0 0-1986</inkml:trace>
  <inkml:trace contextRef="#ctx0" brushRef="#br0" timeOffset="7388.4226">3214 10969 13612,'-19'19'961,"19"-19"-961,0 0 1217,0-19 545,39-1-929,1 0-481,-1-20-224,22 0 97,-3 1 95,-17-1 64,18 20-160,-19-19-159,-20 19 31,-20 20 64,19-21-96,-19 21-32,0 0 0,0 0-64,0 0-192,0 21 288,20-1 32,-20 19 0,20-19-128,0 20 64,0-1 160,-20 1-256,19 0 64,1 0 96,-20-21-128,20 21-96,0-20-256,-20 1-705,0-2-1218,0 1-1793</inkml:trace>
  <inkml:trace contextRef="#ctx0" brushRef="#br0" timeOffset="8109.4638">4445 9121 9961,'0'-21'3683,"0"21"-3266,-20 0 736,1 0 384,19 0-576,-20 0-672,0 21-193,20 18 128,-20-19 128,-1 20-128,21 0-63,0-1-161,0 1 96,21 0-192,-1-1-129,0-18-447,0-2-321,-1 1-545,21-20-928,-20 0-9449</inkml:trace>
  <inkml:trace contextRef="#ctx0" brushRef="#br0" timeOffset="8289.4741">4605 9260 15022,'20'0'1473,"-20"19"-1761,0 1 736,0-20 353,0 20-737,18 0-96,-18 0-512,20 0-481,-20-1-1250,0-19-5444</inkml:trace>
  <inkml:trace contextRef="#ctx0" brushRef="#br0" timeOffset="8434.4824">4605 9100 16303,'-41'0'0,"41"0"-256,0 0 192,0 0-1378,20 0-1537</inkml:trace>
  <inkml:trace contextRef="#ctx0" brushRef="#br0" timeOffset="8628.4935">4742 9081 12523,'41'19'1346,"-21"2"351,0-2-736,-1 1-609,1 20 129,0 0-225,-20-20-64,0 19 33,0 1-193,-20-20 32,0 0-289,1-1-223,-1 1-1378,0 1-3459</inkml:trace>
  <inkml:trace contextRef="#ctx0" brushRef="#br0" timeOffset="9465.5414">4346 5803 9256,'-21'-20'3043,"21"20"-2947,-18 20 673,18-20 0,-20 19-65,20-19-415,0 20-257,-20-1-32,20 22 0,0-22 96,20 1 160,-20 20-224,20-20-32,-2 0-96,3-1-513,19 1-640,-20-20-1922,-1 0-6982</inkml:trace>
  <inkml:trace contextRef="#ctx0" brushRef="#br0" timeOffset="9631.5507">4505 5861 15470,'0'21'160,"0"-1"-64,0-20 769,0 19-673,0 1-224,0-20-736,19 20-578,1-20-1152,-20 0-6631</inkml:trace>
  <inkml:trace contextRef="#ctx0" brushRef="#br0" timeOffset="9789.5597">4505 5684 13004,'-20'0'1185,"0"0"-1762,20 0-223,0 0-1378,0 0-7464</inkml:trace>
  <inkml:trace contextRef="#ctx0" brushRef="#br0" timeOffset="9984.571">4663 5684 16815,'41'19'1025,"-21"1"96,-2-1 33,3 1-386,-1 1-479,0 18-257,0 0-129,-20 2-415,0-2-545,0-19-545,-20 20-992,0-20-2146</inkml:trace>
  <inkml:trace contextRef="#ctx0" brushRef="#br0" timeOffset="34608.9795">8733 5961 1729,'-20'-20'2338,"20"20"65,-19 0-193,19 0-417,0 0-319,-20 0-33,20 0-64,-20 0-95,20 0-97,0 0-384,20 0-513,0 0-192,-1 0 192,21 0-160,1 0-192,-3 0-32,3 20-96,-21 0-96,19 0-289,-19 0 257,-20-1 128,0 21 128,0-20 0,-20 0 64,-1 20 0,3-21 64,-2 21 128,-1-20 32,1 1-96,20-21-96,0 19 224,0-19-95,20 20 31,1 0-160,-1-20 64,19 0-64,-19 19 64,20-19-64,-21 0-64,1 0-352,-20 0-353,20 0-640,-20 0-930,-20-19-5444</inkml:trace>
  <inkml:trace contextRef="#ctx0" brushRef="#br0" timeOffset="34795.9902">8654 6239 11274,'0'-20'481,"20"20"223,0-19 962,19 19-481,22-21-512,-23 21-289,3-19-384,-3 19-160,3 0-417,-21 0-512,0 0-1153,-1-20-2979</inkml:trace>
  <inkml:trace contextRef="#ctx0" brushRef="#br0" timeOffset="35151.0105">9031 5643 9160,'0'-20'481,"0"20"-257,0 0 1505,0 0-672,-20 0-704,20 20 319,0 0-63,0 20-129,0-20 97,0 19-289,0 2-160,0-22-64,20 20-64,0-18-160,0-1-160,0-20-160,-20 19-706,19-19-1312,1 0-5477</inkml:trace>
  <inkml:trace contextRef="#ctx0" brushRef="#br0" timeOffset="35438.0269">9150 5684 9833,'40'-21'737,"-21"21"1216,1 0-447,0-20-898,0 20-447,-20 20-97,0-20-161,0 21-95,0-2 128,-20 1 32,0 19 0,0-18 64,20-21 160,-19 20 97,19-20-97,19 19 0,1-19-64,0 0 32,0 20-128,1-20-288,17 0-641,-17 0-800,-21 0-2435</inkml:trace>
  <inkml:trace contextRef="#ctx0" brushRef="#br0" timeOffset="35669.0401">9369 5603 12651,'20'0'993,"-20"0"-1249,0 0 833,18 0 223,3 0-319,-21 20 95,20 0-287,0 0-129,-20 1-32,20 18-32,-20-20-64,0 22-128,0-21-352,0-1-353,-20 1-705,0-1-3939</inkml:trace>
  <inkml:trace contextRef="#ctx0" brushRef="#br0" timeOffset="35979.0579">9328 6200 16495,'0'19'256,"0"1"-128,0 1 1218,0-2-513,0 1-545,0 0-256,21 20-96,-21-20-577,0-1-1088,0 1-1282,0 0-5253</inkml:trace>
  <inkml:trace contextRef="#ctx0" brushRef="#br0" timeOffset="37718.1573">8753 9359 9929,'-20'0'1762,"0"0"-1250,20 0 1186,-19 0 544,19 0-833,0 20-928,19-20-289,1 0 224,0 0 33,21 0-385,17 0 32,-17 19-224,-23-19 96,23 20-193,-41 1 129,20-2 0,-20 21 128,-20 0 64,0 0 0,-1-1-128,3 1 128,-2 0-96,20-20 65,0-20-33,0 20 0,0-20 0,20 0 128,-2 0-384,3 0-193,-1 0-672,0 0-480,0-20-385,-20 20-1441,0 0-5670</inkml:trace>
  <inkml:trace contextRef="#ctx0" brushRef="#br0" timeOffset="37869.166">8674 9677 13388,'-20'0'2146,"40"0"-2114,0-20 609,-1 20 1024,21-19-1216,1-2-481,-3 2-160,3 19-833,-3 0-1185,-17-20-1602</inkml:trace>
  <inkml:trace contextRef="#ctx0" brushRef="#br0" timeOffset="38259.1883">9130 9061 9384,'0'-20'1346,"0"20"-1186,0-20 1377,-20 20 481,20 0-833,0 0-736,0 20-65,0 0 161,-19 0 159,19 20-127,0-1-513,0-19-32,19 20 32,-19 0-96,20-21-160,0 1-577,0 0-576,0-20-545,-1 0-1665</inkml:trace>
  <inkml:trace contextRef="#ctx0" brushRef="#br0" timeOffset="39074.2348">9308 9081 11434,'20'0'1858,"-20"0"-1794,0 0 1121,0 0 0,21 0-928,-1 0-129,0 19-128,-2-19-128,-18 21-161,21-21 33,-21 19 64,0 1 96,-21 0 96,21 0 64,-18 0 128,-2 0-32,20-20 0,0 20 1,0-20-65,0 0-128,0 0-97,20 0-543,-2 0-962,3 0-2177</inkml:trace>
  <inkml:trace contextRef="#ctx0" brushRef="#br0" timeOffset="39319.2489">9448 9021 13292,'20'0'0,"0"20"96,0-20 993,-20 20-96,19 0-576,1-1-225,-20 2 0,0-2-64,0 21-32,0-20 0,0 0-192,0 0-352,-20 19-385,20-39-576,-19 20-1154,19 0-5380</inkml:trace>
  <inkml:trace contextRef="#ctx0" brushRef="#br0" timeOffset="39759.274">9269 9638 13965,'0'0'2242,"0"-21"-2242,0 21 961,21 0 640,-3 0-1088,23 0-385,-21 0-96,0 0-96,-2 21 32,3-2-96,-1 1-225,-20 0 129,-20 0 64,20 0 128,-21-20 256,3 20-96,-2-1 193,20-19 31,-20 20-32,20-20-64,0 20-159,20-20 95,0 0-64,-2 20-64,23-20-192,-1 0-160,-20 0-321,-1 0-864,1 0-1795,-20 0-5828</inkml:trace>
  <inkml:trace contextRef="#ctx0" brushRef="#br0" timeOffset="47058.6906">9766 6100 384,'0'0'2114,"-21"0"-352,21 0 223,0 0 226,-20 0-258,20 0-319,0 0-97,-18 0-159,18 0 159,-20 0 33,20 0-289,0 0-320,0 0-289,0 0-319,0 0-225,20 0 128,-2 0-64,23 0-32,-21 0-192,19 0 64,1 20-32,0-20 32,19 0-32,-19 20-64,-1-20-96,1 0 128,-1 0-224,-19 0 64,0 0 64,1 0-257,-21 0-319,0 0-385,0 0-641,0 0-1249,-21-20-2082</inkml:trace>
  <inkml:trace contextRef="#ctx0" brushRef="#br0" timeOffset="47462.7146">10063 6021 11947,'-20'0'672,"0"0"578,20 0 703,0 0-671,0 0-289,0 0-641,20 0-64,0 0 33,0 0-129,19 0-64,-19 19-96,21-19 32,-3 20-32,-17 0-64,19-20 96,-20 20-128,-1 0 96,21-20-96,-40 20-128,20-20 224,-20 20-64,0-20 192,0 19-32,-20-19 64,0 21 64,0-2-63,1 1-1,-1-20-32,0 21-128,0-2 64,-1-19-96,3 0-256,18 20-257,-20-20-512,20 0-928,0 0-1443,0 20-7270</inkml:trace>
  <inkml:trace contextRef="#ctx0" brushRef="#br0" timeOffset="48421.7688">10936 6060 10249,'0'-20'2563,"-19"20"-1763,-1-19 1026,0 19-385,0 0-384,0 0-160,-19-20-416,19 20-321,-20 20 32,1-20-128,19 19-96,0 1 0,-1 0-96,21 0 128,0 20-64,0-20 32,41 20-32,-21-21 32,19 22 32,1-41-128,0 19 64,-1-19 64,-19 0 0,0 0 64,0-19 0,-1 19 0,1-21-32,-20-18 128,0 18-64,0-18 0,-20 19 64,20 0 129,-19 0 95,19 0 96,-20 20-191,20 0-33,0 0-352,0 20 32,0 0 128,20 0-64,-20 0 0,39 19 32,-19-18-32,21-2-96,-23 1-192,23 1-385,-21-2-448,0-19-1025,-1 0-1281,-19 20-8265</inkml:trace>
  <inkml:trace contextRef="#ctx0" brushRef="#br0" timeOffset="51804.9629">11076 5544 9064,'0'-20'1057,"-21"20"929,21 0-288,0-20-385,-20 20-64,20 0-320,0 0-385,0 20-383,-18-20-65,18 20 32,0 20-64,0-21 0,0 21-64,0-20 0,0 20 0,0-20-32,18 19-96,2-18-513,1-1-416,-21-20-512,20 19-994,0-19-5733</inkml:trace>
  <inkml:trace contextRef="#ctx0" brushRef="#br0" timeOffset="52144.9825">11175 5623 10537,'0'0'3908,"0"0"-4068,20 0 737,-20 0-97,20 0-352,0 0 192,-1 0-288,-19 0-128,20 20-128,-20 0 64,0 1 160,0-2 96,-20 1 96,20-20 65,-19 19 159,19 1 0,0-20-256,0 21-160,0-21 193,19 0 95,1 0-96,0 0-224,21 0-448,-23 0-802,2 0-671,0 0-3044</inkml:trace>
  <inkml:trace contextRef="#ctx0" brushRef="#br0" timeOffset="52483.0018">11353 5524 13484,'0'0'1281,"0"0"-992,0 0 640,0 0-577,20 0 321,0 20-193,1 0-416,17-20-32,-17 20 32,-21 19-32,20-19 32,-20 0-96,20 1 32,-20-2-160,-20 1-128,20-1-161,-20 1-479,-1 1-1315,3-1-3298</inkml:trace>
  <inkml:trace contextRef="#ctx0" brushRef="#br0" timeOffset="54221.1012">11335 6179 15022,'0'0'512,"0"0"1410,0-19 192,0 19-1153,0 0-352,0 19-257,0-19-96,18 21-192,-18-2 64,0 1-128,20 1-96,-20 18-384,0-19-609,0-1-1153,0-19-2211</inkml:trace>
  <inkml:trace contextRef="#ctx0" brushRef="#br0" timeOffset="54972.1442">9845 9517 11498,'-20'21'673,"20"-21"929,0 0 1088,0 0-832,0 0-577,0 0-576,20 0-257,0 0-63,0 0-289,19 0-32,-19 0 0,20 0-192,19 0-161,-19 0-351,-1 0-225,-19 0-705,21 0-415,-21-21-1186,-20 21-5446</inkml:trace>
  <inkml:trace contextRef="#ctx0" brushRef="#br0" timeOffset="55224.1586">10083 9418 12491,'0'0'1698,"0"0"-1538,21 0 1313,-3 0-319,22 21-386,-19-21-223,17 19-353,3 1-96,-21-20 0,0 20-96,-1-1 64,-19 2-32,0-1 64,0 0-64,0 0 129,-19-1 31,-21 2 0,20-21 0,-1 19-192,3-19 64,-2 20-416,20-20-929,0 0-1378,0 0-4227</inkml:trace>
  <inkml:trace contextRef="#ctx0" brushRef="#br0" timeOffset="56126.2102">10818 9439 10698,'0'-21'2594,"0"1"-1793,-20 20 1217,0 0-609,0 0-896,0 0-385,1 0-192,-21 20 0,20 1 64,-1 18-32,3-19 32,18 20-65,0-20 65,0 20-224,18-21 32,23-19 0,-21 0 32,19 0 128,1 0 128,-20-19 128,0-1-64,-1 0 64,1 0 97,-20-1-161,0 2 0,-20-1 0,20 0-128,-19 20-32,19 0 32,-20 0-96,20 0 64,0 20 256,20 0-31,-1-1-33,1 2 32,0-1-128,0 0-96,19-20-64,1 20-96,-19-20-385,-1 0-576,18 0-897,-38-20-1857</inkml:trace>
  <inkml:trace contextRef="#ctx0" brushRef="#br0" timeOffset="56392.2248">10997 9041 14381,'0'0'865,"0"-20"-705,-21 20 961,21 0-192,0 20-481,-20 0-63,20 0-65,0-1-224,0 21-64,0 0 0,20-20-352,1 0 288,-1 0-481,-2 0 1,2-20-129,1 0-352,-21 0-1281,20 0-5701</inkml:trace>
  <inkml:trace contextRef="#ctx0" brushRef="#br0" timeOffset="56905.2548">11116 9061 4452,'0'0'2338,"0"0"352,0 0-95,19 0-1058,-19 0-512,20 0-224,-20 0-384,20 0-353,0 0-32,0 0 0,0 20-32,-20-20 128,0 19 64,0 2 192,0-2-95,-20-19-65,20 20 32,-20 0 32,20-20 33,-20 0-129,20 20-128,0-20-96,20 0 64,0 20-224,-20-20-385,20 0-384,-1 0-929,1 0-1441,-20 0-6118</inkml:trace>
  <inkml:trace contextRef="#ctx0" brushRef="#br0" timeOffset="57200.2715">11274 9021 10345,'0'-20'1185,"0"20"-1121,20 0 1602,-20 20-257,20 0-416,-20-20-352,21 40-225,-21-21-127,18 2-129,-18-2-64,20 1-32,-20 20-192,0-20-705,0 0-640,0 0-129,-20-1-1217,20 1-3971</inkml:trace>
  <inkml:trace contextRef="#ctx0" brushRef="#br0" timeOffset="57655.2968">11195 9558 11723,'0'0'3747,"0"0"-3715,0 0 1217,20 0-128,0 0-800,-1 0 63,21 0-256,-20 0-96,1 0-288,-3 20-289,2 0-127,-20-1-193,0 2 321,0-2 415,-20-19 193,2 20 129,-3 0 255,-19 0 353,20 0 160,20-20-289,0 0-287,0 0-129,0 0 32,40 0-128,-20 0-160,19 0-224,-19 0-416,0 0-610,1 20-1056,-1-20-2979</inkml:trace>
  <inkml:trace contextRef="#ctx0" brushRef="#br0" timeOffset="60497.4602">15066 5822 14189,'-40'0'1666,"40"0"-1538,0 0 865,0 0-705,20 0-64,0 0 449,19 20-417,21-20-128,-1 0-96,-18 19-32,-21-19-96,19 21-64,-39-1-64,0-1-33,0 1 129,-19 0 320,-1 0-160,0 20 257,-21-21-97,21 1-32,20 0-128,0 0 64,20 0 64,0-20 1,1 20-129,19-20-321,-21 0-319,21 0-577,-20 0-1378,0 0-3491</inkml:trace>
  <inkml:trace contextRef="#ctx0" brushRef="#br0" timeOffset="60655.4693">15125 6060 12139,'40'20'3331,"-19"-20"-3267,17-20 929,3 20-416,-1 0-481,-1-20-128,1 20-385,-20 0-1601,-1 0-2562</inkml:trace>
  <inkml:trace contextRef="#ctx0" brushRef="#br0" timeOffset="61189.4998">15542 5584 6534,'0'0'3427,"-20"0"-1986,20 0 865,0 0-832,-19-20-257,19 20-320,-20 20-577,20-20-192,-20 19 161,20 21 31,0-20-96,0 20-160,0-1 64,20-19-128,0 1-64,-1-1-320,1-1-417,0-19-128,0 0-897,1 0-2145</inkml:trace>
  <inkml:trace contextRef="#ctx0" brushRef="#br0" timeOffset="62335.5653">15702 5564 7591,'-20'0'4388,"20"0"-3459,0 0 1473,0 0-929,0 0-512,0 0-416,0 0-353,20 0-320,-20 0 160,18 0-64,3 0 0,-1 0 32,-20 20-128,0-20 128,0 19 32,0-19-32,0 0 96,0 20 64,0-20-96,-20 20-32,20-20-128,0 20-32,0-20 96,20 21-64,-20-2-160,20-19 159,0 20-63,-20-1 32,19 1 160,-19 1-32,0-1 192,-19-20 161,-1 19-193,0 1 0,0-20 0,-1 0-288,3 0-192,18 0-417,-20 0-1089,20 0-1281,-20 0-7270</inkml:trace>
  <inkml:trace contextRef="#ctx0" brushRef="#br0" timeOffset="62617.5815">15860 5464 11851,'20'20'-224,"-20"-20"1216,20 20 97,-1 0-448,1 0-128,0 20-353,0-21-128,-20 1 32,21 20-64,-21-19 0,0-2-32,0 20 0,-21-19 160,21-20-64,-20 21-320,0-1-1442,0-1-4228</inkml:trace>
  <inkml:trace contextRef="#ctx0" brushRef="#br0" timeOffset="62899.5975">15781 6140 13324,'0'20'2979,"0"-1"-3075,0-19 768,0 21 930,0 18-1025,0-18-385,0-2-192,20 1-1185,-20 0-2018,0-1-11658</inkml:trace>
  <inkml:trace contextRef="#ctx0" brushRef="#br0" timeOffset="63657.641">16317 5941 15054,'-40'0'544,"40"0"962,-20 0 31,20 0-672,0 0-481,20 0-159,0 0-65,0 0 64,19 0-256,-19 0 128,39 0-160,-19 0-192,1 0-161,-23 0-191,23 0-321,-21 0-384,0 0-898,-20 0-671,0 0-5638</inkml:trace>
  <inkml:trace contextRef="#ctx0" brushRef="#br0" timeOffset="63945.6575">16455 5803 14285,'0'0'-160,"20"19"576,-20-19 1154,21 0-705,17 20 192,-17-20-609,19 19-192,19 2-320,-19-1 160,-1-1-32,1 1-96,-20-20-416,0 20-449,-1 0 224,-38 0 545,19-20 160,-40 20 32,20-1 353,-19-19 223,19 20-159,0-20-353,0 20-32,0-20-608,20 20-1090,0-20-1473,0 0-7239</inkml:trace>
  <inkml:trace contextRef="#ctx0" brushRef="#br0" timeOffset="65848.7659">17310 5902 13004,'0'-20'384,"0"-1"1378,-21 21-321,21-19-704,-20 19-129,-19 0-319,19 0-321,-20 0 0,1 19 0,-1 22 32,0-22 64,21 21-192,19 0 96,0-20-65,0 19 65,39-19 0,1 0 0,-1 0-96,1 0 160,0-20-96,-1 0 128,2-20-128,-21 20 224,-2-20-128,2 0 32,-20-20 33,0 21 95,-20-1-96,20 0 32,-18 0 128,18 0 193,-20 20-1,20 0-64,0 0-223,0 0-161,0 20 224,20 0-32,-20 20-224,38-21 64,-17 1-64,19 0-128,-21 0-385,21 0-320,-20 0-480,0-20-1025,-1 20-1858</inkml:trace>
  <inkml:trace contextRef="#ctx0" brushRef="#br0" timeOffset="67443.8575">17607 5484 10249,'0'-20'3620,"-20"20"-3204,20 0 1121,-20 0-608,0 20-320,1-20-225,19 40 33,0-20-289,-20 20 64,20-1-96,20 1-32,-20-19-64,19 18-416,1-20-417,0 1-352,0 1-673,19-1-1697</inkml:trace>
  <inkml:trace contextRef="#ctx0" brushRef="#br0" timeOffset="67810.8785">17666 5544 14765,'0'-20'1218,"20"20"-1218,0-20 961,1 20-801,-3 0-128,2 0-64,1 0-32,-21 20-289,20-20-127,-20 20 95,0 0 289,0-20 160,-20 20-32,-1-1 193,21-19-65,-20 20-128,20 0-96,20-20 0,-20 20-128,21 1-97,-1-21-159,0 19 288,0 1 128,-20-20 96,0 19 192,0 1 128,0 1 225,-20-21 64,0 20-33,-21-20-287,21 0-321,2 0-161,-3 0-511,1 0-641,0 0-1154,20 0-4163</inkml:trace>
  <inkml:trace contextRef="#ctx0" brushRef="#br0" timeOffset="68049.8921">17865 5504 12363,'20'0'1185,"0"-20"65,-20 20 543,20 20-1088,-20 0-65,20 0-127,-1 0-193,-19 19-224,20-19 97,-20 20-193,0-19 64,0 18-609,0-20-96,-20 1-159,1 1-674,19-1-1344,-20-20-6087</inkml:trace>
  <inkml:trace contextRef="#ctx0" brushRef="#br0" timeOffset="68402.9117">17786 6060 14413,'0'20'224,"0"-20"865,0 20 833,0 0-1057,0 0 96,0 0-385,0 20-447,0-21-129,20 1-257,-20 20-896,0-20-929,20-20-1313,-20 20-5317</inkml:trace>
  <inkml:trace contextRef="#ctx0" brushRef="#br0" timeOffset="69238.9601">15066 9220 13869,'-40'0'1249,"20"0"-897,20 0 929,0 0-512,0 0-417,20 0 1,0 0-193,20 0-64,19 0 0,-18 0-128,-23 20 0,2-20-64,0 20 32,-20-1 32,-20 1 128,20 0 0,-20 20 160,2-20 97,18-1-33,-21 1-96,21 1-192,21-2-96,-3 1 96,2 0-160,0-20-160,21 0-161,-21 0-416,-1 0-1088,-19 0-1186,0 0-6278</inkml:trace>
  <inkml:trace contextRef="#ctx0" brushRef="#br0" timeOffset="69390.9687">15006 9418 14830,'0'0'2146,"20"0"-1986,20 0 1089,19 0-224,2-20-609,-23 20-352,23-19 32,-22 19-992,1-20-994,0 20-1602,-40-20-7814</inkml:trace>
  <inkml:trace contextRef="#ctx0" brushRef="#br0" timeOffset="69608.9814">15483 8962 15822,'-20'0'769,"0"0"-128,20 19 1024,-20 1-704,20 0-929,0 0 417,0 20-513,0-21-64,20 21-577,0-20-704,0 0-577,0-20-865,-1 0-4292</inkml:trace>
  <inkml:trace contextRef="#ctx0" brushRef="#br0" timeOffset="69939.0002">15522 8962 12684,'0'0'1441,"0"0"-1601,20 0 1057,-20 0-161,40 0-287,-19 0-193,-3 0-160,2 19-128,1-19-32,-21 20-64,0-20 0,0 20-32,0-20 63,0 20 97,0 0-64,0-20-32,20 20-192,0-20-64,-20 19 160,18-19 192,-18 0 64,0 0 512,0 21 609,-18-21-416,-2 0-32,0 0-289,-1 19-352,1-19-96,2 0-192,-3 0-449,21 20-512,0-20-897,0 0-960,0 0-2884</inkml:trace>
  <inkml:trace contextRef="#ctx0" brushRef="#br0" timeOffset="70169.0134">15741 8922 13196,'20'-20'416,"0"20"737,-20 0 1154,20 0-1410,-20 0-193,19 20-287,-19-1-257,20 21 32,-20 0-96,0-20 0,0 20-224,0 0-513,-20-21-288,20 21-512,-19-20-545,-1 0-1057,0 0-6277</inkml:trace>
  <inkml:trace contextRef="#ctx0" brushRef="#br0" timeOffset="70516.0333">15603 9458 11434,'-21'20'5670,"21"-20"-6087,21 0 609,-3 0 609,2 0-641,21 20 97,-21-20-418,-2 19-351,3 2 192,-21-1 256,0 0 64,-21 0 128,3-1 192,-2 2 321,0-2 191,-1 1-63,21 0-320,0-20-193,0 0 0,21 20-384,19-20-833,-1-20-1089,-19 20-1729</inkml:trace>
  <inkml:trace contextRef="#ctx0" brushRef="#br0" timeOffset="70710.0444">15979 9439 16207,'0'0'672,"21"0"-800,-3 0 1826,22 0-865,1 0-417,-3-21-352,23 21-224,-22 0-961,1-20-1313,0 20-2371</inkml:trace>
  <inkml:trace contextRef="#ctx0" brushRef="#br0" timeOffset="70941.0576">16237 9279 4452,'20'0'7495,"0"0"-7239,0 0 1506,19 20-129,1 0-480,1-20-224,-3 20-576,-18 0-321,-20 0 192,0-1 224,0 1-95,-20-20-65,-18 21 32,-3-2 161,1 1-97,21 0-288,-1-20 0,0 19-608,0-19-994,20 0-2433,20 0-10858</inkml:trace>
  <inkml:trace contextRef="#ctx0" brushRef="#br0" timeOffset="71497.0894">17051 9319 8423,'-39'0'5253,"-1"0"-4452,1 0 544,-1 20-63,-1 0-706,2 0-320,-1 19-191,20-18-1,20 18-128,20-19-33,0-1-127,19 2 64,1-21 96,1 0-32,18 0 32,-19-21 128,-1 2-64,-19-1 64,0 0 0,-20 1 64,0-2 128,-20 1 161,0 1-129,20 19 193,-19 0-97,19 0-96,0 0-288,0 19 64,19 22 32,1-22-64,20 1-128,-1 0-288,-19-20-97,20 19-511,-20-19-258,-1 0-1088,1 0-2563</inkml:trace>
  <inkml:trace contextRef="#ctx0" brushRef="#br0" timeOffset="71706.1013">17289 9001 16591,'0'20'1281,"-20"-20"-1345,20 20 833,-20 20 256,20-21-641,0 21-287,0 0-65,20-20-353,0 20-832,1-1-833,-1-19-961,-2-20-4259</inkml:trace>
  <inkml:trace contextRef="#ctx0" brushRef="#br0" timeOffset="72059.1215">17429 8981 15118,'19'0'993,"-19"-19"-1314,40 19 834,-20 0-33,0 0-191,-1 19-257,1-19 0,0 20-160,-20-20-129,0 20 1,0 0 96,-20 0-32,20 0 32,-20-1 96,20 2 32,0-21 0,0 19 96,20-19 64,-20 0 64,20 0 96,0 20 97,-20-20 63,0 0-96,0 0 65,0 20 95,-20-20-576,0 20-32,-19 0-96,39 0-289,-20-20-512,20 0-576,0 0-641,0 0-1121,0 0-4100</inkml:trace>
  <inkml:trace contextRef="#ctx0" brushRef="#br0" timeOffset="72276.1339">17686 9001 16335,'41'0'961,"-23"0"608,2 0 129,1 20-1154,-1 0-351,-20 0-1,0 19-96,0-18-192,-20 18-32,-1 1-417,21 0-672,-20-1-1506,2-19-2305</inkml:trace>
  <inkml:trace contextRef="#ctx0" brushRef="#br0" timeOffset="72507.1471">17587 9558 12299,'20'20'2178,"-20"0"-1345,0-1 1697,0 2-640,0-2-1153,0 1-673,0 20-64,0-20-737,20-20-1088,-20 20-1379,0-20-11273</inkml:trace>
  <inkml:trace contextRef="#ctx0" brushRef="#br0" timeOffset="73466.2019">20624 5783 9577,'0'-21'4804,"0"21"-4227,0 0 384,20 0 384,21 0-512,-3 0 96,3 0-385,-3 0-416,-17 0-192,-1 21 64,-20-1-64,0 19 320,-20 1-160,-1-1 65,-17 1-161,-3 0 96,21-1-96,20-19-64,-18 20-1,36-20-95,2 0-160,1-20-449,19 0-768,-1 0-1890,-19 0-9450</inkml:trace>
  <inkml:trace contextRef="#ctx0" brushRef="#br0" timeOffset="73617.2104">20565 6040 15342,'0'0'448,"20"0"-512,19-19 865,22 19-352,-2-20-321,-19 20-128,19-20-737,-19 20-2050,-1-20-2786</inkml:trace>
  <inkml:trace contextRef="#ctx0" brushRef="#br0" timeOffset="73899.2267">21082 5504 10537,'0'-20'385,"0"20"1665,0 0-32,0 0-1186,0 0-543,-21 20-1,1 0-64,20 20-96,0-20 0,0 19 1,0 1-65,20-19-64,-20-2-96,21 1-449,-1-1-288,-20 1-608,18-20-1922</inkml:trace>
  <inkml:trace contextRef="#ctx0" brushRef="#br0" timeOffset="74129.2399">21240 5524 14349,'0'20'1185,"0"-20"-1505,-20 20 1313,20-20-224,0 20-385,0-1-96,0 1 0,20 0-255,0-20 127,0 20-320,0-20-257,-1 0-640,1 0-865,0 0-1024,-20 0-4518</inkml:trace>
  <inkml:trace contextRef="#ctx0" brushRef="#br0" timeOffset="74281.2484">21339 5504 12940,'0'20'1185,"0"0"-929,0 20 865,-20-21-448,20 21-449,20 1-128,-20-22-384,20 20-1218,-20-19-1793</inkml:trace>
  <inkml:trace contextRef="#ctx0" brushRef="#br0" timeOffset="74663.2705">21458 5484 2146,'0'20'10954,"20"-20"-11691,-20 20 1346,21-20 736,-3 20-192,2 0-480,-20 0-385,20 19-160,-20 1-192,21 20-320,-21-21-385,0 2-865,-21-22-1793,1 20-4901</inkml:trace>
  <inkml:trace contextRef="#ctx0" brushRef="#br0" timeOffset="74874.2824">21260 6120 16912,'20'20'32,"0"0"1281,-20-1-288,0 2-513,0 18-480,0-18-320,0-2-1314,0 21-2081</inkml:trace>
  <inkml:trace contextRef="#ctx0" brushRef="#br0" timeOffset="75370.3109">21716 6001 11691,'0'0'1377,"0"0"673,0 0 192,0 0-961,0 0-192,20 0 128,20 0-608,-1 0-321,1 0-128,21 0-128,-2 0-32,-19 0-224,19 0-256,-19 0-481,-21 0-320,1 0-930,0 0-960,-20 0-2626</inkml:trace>
  <inkml:trace contextRef="#ctx0" brushRef="#br0" timeOffset="75615.3249">22054 5882 11659,'40'0'1121,"-1"20"-193,-19-20 866,20 19-801,-1-19-480,1 20-225,-20 0-224,19-20-64,-39 20-32,20 0 64,-40 19 64,1-19 0,-1 0 192,-40 0 129,41 0 191,-21 0-127,20-20-225,0 0-672,20 20-2307,0-20-5252</inkml:trace>
  <inkml:trace contextRef="#ctx0" brushRef="#br0" timeOffset="76250.3612">22748 5921 14189,'-18'-19'352,"-3"19"609,-19 0-96,0 0-609,21 0 0,-21 19 225,20 21-225,0 0-192,1-20 0,19 19-96,19 1-96,1 0-320,0-20-1,20-20 289,-1 0-32,21 0-96,-39 0-33,17-20 225,-18-20 224,1 20 97,-21-20 191,0 21-96,-21-21-160,21 20 225,-20 0 352,0 20-65,20 0-287,0 0-257,0 20 352,0 0-31,20 20-97,21-1-128,-3-19-128,3 20-384,-1-20-225,-1 0-928,1-1-673,-20-19-1890</inkml:trace>
  <inkml:trace contextRef="#ctx0" brushRef="#br0" timeOffset="76632.3831">23046 5464 96,'0'0'11563,"0"0"-11115,0 0 1346,0 0-385,-19 20-384,19 0-64,0 0-321,-20 20-287,20-20-289,-20 19 0,20 1-64,0-19 64,0 18-320,20-20-257,-20 22-127,20-41-225,19 20-288,-19-20-1282,-20 0-6853</inkml:trace>
  <inkml:trace contextRef="#ctx0" brushRef="#br0" timeOffset="77044.4059">23165 5544 11787,'0'0'608,"0"0"2019,0 0-545,0 0-1730,-20 0-320,20 20 32,-19 0 32,19-1-64,0 1 128,0 20-64,0-19 1,19-21 63,1 19-32,20-19 0,-19 20-64,-3-20 0,23-20-192,-41 20-256,20 0-769,-20-19-2051,0 19-8230</inkml:trace>
  <inkml:trace contextRef="#ctx0" brushRef="#br0" timeOffset="77224.416">23185 5603 12523,'20'0'1442,"-20"20"-1314,0-20 1569,0 20-95,21 0-801,-21 20-481,18-20-192,-18-1-352,0 22-641,20-21-640,-20-1-1410,0-19-8872</inkml:trace>
  <inkml:trace contextRef="#ctx0" brushRef="#br0" timeOffset="77448.4298">23285 5524 12812,'20'0'192,"0"20"1281,-20-20 289,18 20-481,3 0-448,-21-1-449,20 21-256,0 1 65,0-2-354,-20 0-127,0 2-352,0-2-802,0-20-1056,-20 22-2275</inkml:trace>
  <inkml:trace contextRef="#ctx0" brushRef="#br0" timeOffset="77743.4457">23244 6140 1057,'0'20'20435,"20"-20"-20787,-20 0 1184,0 19 161,21 2-801,-21-2-224,0 1-128,0 1-1345,0 18-2851,0-19-11980</inkml:trace>
  <inkml:trace contextRef="#ctx0" brushRef="#br1" timeOffset="110487.3195">12347 3655 2178,'19'0'2850,"-19"-19"-447,0 19-97,0 0-1313,0 0 32,0 0 224,0 0-192,0 0-320,0 0-33,0 0-95,0 0-1,0 0-127,0 0-225,0 0 0,0 0 65,0 0 31,0 0-96,0 0-64,0 0 33,20 0 31,-20 19-96,0-19 64,0 0-32,20 21 65,-20-21-1,0 20 0,20-20-128,-20 19 64,0-19-128,20 20-64,-20-20 32,0 0-64,19 20 32,-19-20 97,0 0-97,0 0 0,0 0 96,0 20-128,20-20 128,-20 0-64,0 0 64,0 0-64,0 0 0,0 20 64,0-20-96,20 0 0,-20 0 0,0 20 64,20-20-96,-20 20 64,0-1-32,20-19 32,-20 21-32,19-2 64,-19-19 0,0 20-32,20 0 0,-20 0 0,0 0 32,20 0-64,-20-20 32,20 19-32,-20 1 0,21 1 128,-21-2-192,18 1 128,2 0 1,0-1-33,-20 2 32,21-2-32,-1 1-32,-20 0 32,18 0 0,3 0 0,-1 0-32,-20-1 64,20 2-32,0-21 64,-20 19-96,20 2 64,-1-2 0,1 1-32,-20 0-64,20 0 128,0 0-96,-20 0 32,20-1-32,-20 1 0,19 0 0,-19 0 128,20 0 32,-20 0-63,20-1-162,-20 2 33,0-21 32,20 19-32,-20 1 96,21-20-32,-21 20-32,0-1 0,18-19 33,-18 21 31,20-1-96,-20-20 32,21 19 32,-21 2-32,0-21 32,20 19-32,-20-19 0,20 21 0,-20-21-64,0 20 128,18-20-32,-18 19-321,0-19 514,21 20-193,-21 0-96,0-20 128,20 20-64,-20 0 224,0-20-769,20 20 994,-20-1-609,20-19 128,-20 20 64,19 0-129,-19-20 130,0 20 95,20 0-64,-20 0-192,0-20 128,20 20-64,-20-1 64,20 2 32,-20-2 0,0-19 64,20 20-160,-20 1 32,19-2 0,-19-19 96,0 20-64,20 0 64,-20-1-128,20 2 160,-20-1-96,20-1 0,-20 1-32,21-1-32,-21 2 96,18-1 0,-18 0 96,20-1-192,-20 1 96,20 0-32,-20 0 64,0 0-32,21 20 32,-21-21-128,20 1 128,-20 0-64,18 0 0,-18 20 64,20-20-64,1-1 0,-21 1 96,20 21-64,-20-22 128,20 1-160,0-1-96,-1 2 160,-19-1-64,20-1 32,0 1-32,0 0 0,0 0 0,-20 0 32,19 0 0,-19-20 0,20 19 32,0 1-64,-20 0 96,0 0 1,20 0-1,-20 0-64,21 0 128,-21-20-64,18 19 0,2 2-64,-20-2 32,20 1 64,-20 1-96,21-2-64,-1 1 96,-20-20-160,18 20 256,-18-1-224,21-19 128,-21 21-64,0-21 0,20 20-32,-20-20 32,0 19-64,0-19-224,20 0-257,-20 0-255,0 20-257,0-20-609,0 0-960,-20-20-2595</inkml:trace>
  <inkml:trace contextRef="#ctx0" brushRef="#br1" timeOffset="110949.3459">13756 6319 7975,'-20'0'6214,"20"0"-5285,-20-20 1313,20 20-833,0 0-448,0 0-384,0 0-289,0 0 160,20 0-159,0 0 223,0 20 97,-1-1-257,1 22-96,20-22-63,-19 21-65,17 0 0,-18-1 32,21 1-224,-23-20 224,3 21-96,-1-22 32,0 0 192,0 2-31,-1-2-33,-19-19 64,20 0 0,0 0 193,-20-19-97,20-2-160,0 2 33,-1-21-161,-19 0-96,20 0 0,-20 1-96,0-1-161,20 20-127,-20 0-160,0 1-289,0 19-705,0 0-1601,0 0-2946</inkml:trace>
  <inkml:trace contextRef="#ctx0" brushRef="#br1" timeOffset="113942.5171">16475 5226 1089,'21'0'5957,"-21"-19"-5797,20 19 1762,-20 0 192,0 0-192,0-21 96,0 21-609,-20 0-448,20 0-320,-21 0-161,21 0-224,-20 0-95,0 0-97,2 0 0,-23 0 96,21 0 96,-19 0-160,-1 0 64,-19 0 33,19 0 63,-19 0-64,-2 0 32,3 0-192,-3 0 0,2 21 32,-20-21 64,19 0-64,-19 0 33,20 19 31,-22-19 96,2 0-160,20 20 160,-20-20 0,18 0 1,3 0 31,-3 20-160,2-20 0,-1 0-32,21 19-32,-21 2-32,21-21 0,-2 20-32,3-1 32,-3 20 0,-18-18 0,19-1 32,0 19-32,1-19 96,-1 20 0,1-20-32,-1 20 32,-1-21-32,3 21-31,-3-20-33,21 20 0,-19-1 0,19 2 64,0-21-32,0 19-32,0-20-32,1 22 32,19-22 32,-20 21-32,0 0 0,20-1 64,-20 1-32,0 0 32,20 0-128,-19-21 64,19 21 96,-20-20-96,20 20 64,0-20 96,0 19-160,0 2 64,-20-2-64,20-19 96,0 20-64,0-1 0,20 1-32,-20 0 96,20 0-64,-20-21 96,19 21-160,-19 0 32,20-20 0,-20 20 64,20-20-64,0 19 33,0-19-33,-20 0 0,19 20 96,1-20-96,0 19-64,0-19 64,0 0-32,-1 20 128,1-21-32,0 21-96,1-19 0,-1 18 96,-2-19 0,23 0 32,-21 19-64,20-19-64,-21 0 128,21 0-96,-20 0 160,19 0-256,-19-1 160,20 1 96,-20 0 0,-1 0 33,21 0-97,-19 0-32,17-1 32,-18 1 0,21 1-96,-2-2 96,1 2-192,-20-2 128,19-19-64,1 19 96,-20-19-32,19 21-64,1-1 32,-20-20 128,19 20-160,-19 0 0,21-20 160,-21 20-160,19-20 64,1 19-32,0-19 32,-21 0-32,21 20 32,-20-20-32,19 0-32,-19 0 64,20 0-32,-1 20 32,-19-20-64,21 0-224,-21 0 544,-2 0-288,23 20-96,-21-20 160,19 0-32,-19 20-32,20-20 0,-20 0 0,19 20 0,-19-20 0,21 0 32,-23 0-32,22 0 96,1 0-224,-21 0 128,19 0 0,1 0-64,-20 0 64,19 0 0,-19 0 64,0 0-128,19 19 64,-19-19-32,20 0 32,-19 0 0,17 0 0,3 0 0,-3 0-96,3 0 96,-1 0-96,-1 0 96,21 0-32,-21-19 0,21 19 32,-21-20-64,2 20 32,-1 0-64,19 0-97,-19-20 97,19 20 32,-19-20 64,-1 20 0,21 0-32,-21-20 32,2 20 64,-3-20-160,3 1 128,18-1-128,-19 20 128,0-20 32,19 0-128,-19 0 64,-1 20 0,1-21 64,-1 2-64,2 0 0,-1-2 0,-1 2 0,1-2-64,0 1-128,-21-19-160,21 19 128,0 0 191,-1 0 1,-19-19 32,0 19 129,19 0-193,-19 0 96,1 0-32,-1 0 32,18 1 0,-17-1 0,-1-20-96,0 20 64,0-20 0,-1 21 32,1-21-64,0 20 32,0 0 64,-20 0-32,20-20-64,-1 21 192,1-1-256,-20 0 128,20-20-64,0 20 64,1-19-32,-3-1-32,2 0 0,-20 0 32,20 21 0,1-21-64,-21 21 160,0-22 0,0 21 0,0 0-32,20 0-32,-20 1-32,0-21 96,0 20-192,0-20 64,20 21 64,-20-1 64,0-20-96,0 20 96,0 0-64,0 1-32,0-2 32,0 1 0,0 1 32,0-2 32,0 2-32,-20-1 1,20-20 31,-20 20-32,20 0 32,-21 0-96,21-19 32,-20 19-64,0 0 128,20 0-96,-18-19 64,-3 19-64,21-1 96,-20-18-96,0 20 224,0-1-256,1-21 0,-1 22 160,0-1-64,0 1-32,0-22-32,-19 21 32,19 0-64,0 1 32,-1-21 32,-17 20 0,18 0-64,-21 0 32,23 20 0,-23-20 0,21 1-32,-19-1 32,19 0-32,-20 20 64,1-21-64,-1 2 32,-19-1-64,19 20 32,-21-19 0,2 19 32,0-20 0,-1 20 32,1-21 0,19 21 32,-19-19-128,18 19 96,3-20 128,-3 0-224,21 20 32,-19-19 32,19 19-64,-20-21 0,1 21 96,-1-20-96,0 20 96,1-19-96,-1 19 64,-19 0 32,18-21 0,-18 21-64,-1-19 0,1 19-32,-1 0 128,1 0-96,0 0 64,-22-20-96,2 20 0,20 0 0,-20 0 96,-2 20-224,23-1-385,-3 2-480,2 18-865,19 1-1377,1 0-2626</inkml:trace>
  <inkml:trace contextRef="#ctx0" brushRef="#br1" timeOffset="116249.6491">12327 3696 10794,'-20'-20'800,"20"20"514,0-21-353,-21 21-641,21 0-224,0-19 288,0 19-63,0 0-193,21 0-32,-21 0 96,0 0 224,0 0 65,0 19 95,20 2-191,-20-1-97,20-1-160,-1 21 32,1-20-64,20 20 1,-20-1-1,-1 1 32,21 0-64,-20 0 160,19-1 96,-19 2 1,20 18 63,-1-19-160,-19 19-96,21 1-64,-3-20-64,3 19-32,-1-19 64,-20 20-128,-1-21 96,1 1-32,0 0 0,0 0 32,0-21 0,-20 1 0,0 0 0,0-20 64,0 0-64,0 0 32,0 0 32,0-20-224,0 20-128,-20-39 64,0 18-32,0-18 127,-19-1-191,-1 0 192,20 1 160,-21-1-32,23-19-32,-2 19-64,-21 0 96,21-20 32,2 20-32,-23 0 32,21-19-32,0 19-32,1-19 32,-1 19 0,0 0 0,0 0 32,20 21 192,-20 19-32,20-20-96,0 20-31,0 0-322,0 0-63,20 20 256,-20-1 0,20 2 192,0 18-128,19 1 0,-19 0 128,20-1-32,-1 21 32,1-21-160,-19 21 64,17-20 32,3 19 32,-21-19-31,20 20-1,-21 0-96,21-21 32,-20 21 32,19-20 0,-19 0-64,0 19 64,0-19 0,1-1-64,-3 1 32,2-19 32,1 18-32,-1 1 0,0-20 96,-2 0-64,3 19-160,-1-19 128,0 0 96,-20 0-32,20 0-32,-1 0 160,1 0-96,-20-1-64,20 2 32,0-2-64,-20 1 0,20 1-64,-20-2 128,19 1-64,1 0 0,-20 20 96,20-20-96,-20-1 96,0 20-160,20-18 128,-20 19-32,21-21-32,-3 1 32,-18 0-96,20 20 128,0-20-96,-20 0 64,21-1 129,-21 1-225,20 0-1,-20 0 130,18 1-33,-18-2 0,20 1-32,1-1 0,-21 1 32,0 1-32,20 18 0,-20-19 32,20-1 96,0 2-192,-20-1 128,19-1-32,-19 1 32,20-20-128,-20 20 160,20 0-96,-20 0 96,20 19 0,-20-19 0,20 0 0,-20 0 64,19 0-288,-19 0 224,20 0 0,-20-1 1,20 2 63,-20 18-32,20-18 96,1-2-96,-3 1-64,-18 0-32,20-1 64,0 2-128,1-1 64,-21-20-32,20 19-32,-2 1 96,-18 0-64,21-20 64,-21 20-64,0 0 0,20 0 0,-20-20 32,0 19 0,0-19-64,20 0-32,-20 20-32,0-20-64,20 0-64,-20 0-64,19 0-225,-19 20-127,0-20-642,0 0-639,0-20-1250,0 20-8392</inkml:trace>
  <inkml:trace contextRef="#ctx0" brushRef="#br1" timeOffset="116878.685">13657 6179 7238,'-20'0'609,"20"0"-129,0 0 1602,0 0-1025,0 0-32,0 0 128,0 0-256,0 0 32,0 0 32,0 0 128,-20-19-224,20 19-385,0 0-63,0 0 127,0 0-352,0 0-127,0 19-1,20-19 160,0 21-128,-20-2 0,20 1 0,19 1 32,-19-2-64,0 1 289,0 0-321,19-1 96,-19 22 32,21-22 0,-3 21-64,3-20-128,-3 20 64,3-21-32,-21 1-64,19 0-32,-19 0 160,0-20 32,-20 20-192,0-20 160,20 0 64,-20 0 32,0 0 321,0 0-1,-20 0-223,20-20-97,0 0 32,-20 0-32,20 0 0,-20-19-128,20-1 32,-19 0 0,19 1-64,-20-1-32,20-19 64,-20 18 0,20 1-64,0 1 64,-20-1-224,20 20 32,0-20-320,0 40-385,-21-19-1121,21 19-1922,0 0-9481</inkml:trace>
  <inkml:trace contextRef="#ctx0" brushRef="#br1" timeOffset="118961.8042">13279 3795 224,'0'-20'9609,"0"20"-8616,0-20 993,0 0-385,0 0-31,0 20-193,0-19-672,-19 19-321,-1 0-384,0 0-96,0 19 64,-1 1-64,-17 0 0,-3 20 32,21 0 32,-19 19-65,39 1 97,-20-1-64,20 1 161,20-20-97,1 19-97,17 1-63,3-20-224,18 0-65,-19-21 161,19 2 192,1-21 128,-1 0 32,0 0 0,-19-21-32,19 2 64,-39-21 0,21 20 1,-21-20-65,-20 0 32,20 0-64,-20-19 32,-20 19 192,0 1-96,-21 19 0,3-20 321,-3 20-225,21 0-224,-18 20 64,-3-19-64,1 19-160,21-21-129,-1 21-95,0 0-96,20 0 95,-20-19 65,20 19 128,0 0 128,0 0-128,-20 19 127,20-19 1,0 0 0,0 21-352,0-21-641,0 19-577,0-19-800,0 0-2435</inkml:trace>
  <inkml:trace contextRef="#ctx0" brushRef="#br1" timeOffset="119294.8232">13179 3994 13196,'0'19'320,"0"-19"-31,0 20 768,0 1-481,0-2-352,0 1-64,0 0-63,0-1-97,0 2 0,0-2 64,0-19-64,0 0-193,0 0-832,0 20-2113</inkml:trace>
  <inkml:trace contextRef="#ctx0" brushRef="#br1" timeOffset="119475.8336">13299 4153 11723,'20'0'224,"0"0"1377,0 0-512,-1 0-192,1 0-160,20 0-545,-19 0-224,-3 0-544,2 0-994,0 0-832,-20 0-4357</inkml:trace>
  <inkml:trace contextRef="#ctx0" brushRef="#br1" timeOffset="119629.8424">13538 4093 9128,'0'0'641,"0"0"800,0 0 161,0 20-1090,0-1-160,0 2-287,0-2-130,0 1-1088,0 0-1986,20 0-5509</inkml:trace>
  <inkml:trace contextRef="#ctx0" brushRef="#br1" timeOffset="120153.8724">13637 3497 8231,'0'0'192,"0"-20"865,-20 20 481,20 0-673,0 0-32,0 20-257,0-20 97,0 39 127,-21-19-415,21 20-129,0 0-192,0 0-32,0-20-192,21 19-417,-21-19-672,20 0-737,0 0-1185,0-20-2722</inkml:trace>
  <inkml:trace contextRef="#ctx0" brushRef="#br1" timeOffset="120455.8897">13756 3577 9705,'20'0'64,"-20"0"384,19 0-352,-19 0-64,20 19 96,-20 1-31,0 0 159,-20-1-128,20 2 32,-19-1 288,19-1 161,0 1-129,0-20-95,0 20-33,19-20-96,1 0-192,0 20-31,0-20-258,1 0-768,-3 0-1057,2 0-3843</inkml:trace>
  <inkml:trace contextRef="#ctx0" brushRef="#br1" timeOffset="120685.9027">13855 3517 13068,'21'0'-160,"-3"0"224,2 19 256,0-19-96,1 20 97,-1 20 31,-2-20-128,3 19-64,-21-18 32,0 18-127,0 1-1,0-20-128,-21 20-225,21-20-191,-18-1-673,18 2-1410,-20-21-5957</inkml:trace>
  <inkml:trace contextRef="#ctx0" brushRef="#br1" timeOffset="121111.9272">13795 4391 12299,'0'0'641,"0"0"1184,0 20-479,0 0-738,0 0 33,0-20-449,0 20-128,0-1-64,0 1-64,0 0-416,20 0-513,-20-20-801,0 0-1377,20 0-4676</inkml:trace>
  <inkml:trace contextRef="#ctx0" brushRef="#br1" timeOffset="121399.9434">13993 4371 13196,'0'0'-480,"0"0"864,-18 20-32,18 0-224,0 0 385,0 0-161,0 19-128,18-19-95,3 0-97,-1 0 64,20 0 0,-21-20 96,1 0 192,20 0 129,-20 0-1,-20-20-63,19 0-1,-38-20-96,19 21 1,-40-1-257,20 0 64,-19 0-160,-1 20-160,20 0-1538,-19 0-2850</inkml:trace>
  <inkml:trace contextRef="#ctx0" brushRef="#br2" timeOffset="126413.2304">12406 6577 5413,'-40'-20'1601,"40"20"289,-19 0 993,-1-20-801,0 20-321,20 0-159,-21 0-545,21 0-385,0 20-351,0-20 127,21 0 97,-1 0-1,0 0-191,19 0-97,1 0-96,-1 0-64,21 0-32,-1 0 64,-19 0-224,19 0 96,2 0 0,-2 0 32,20 0-32,-19 20-32,19-20 32,0 0-32,0 0 128,2 0-128,-2 0-96,-20 0 224,20 0-96,-39 0 0,19 0 0,-18 0-64,-1 0 128,-20 20-128,-1-20-32,21 0-32,-20 0 0,0 0 0,-1 0-33,21 0 97,-20 0 64,1 0 0,-21 0 0,18 0 32,-18 0 65,0 0-1,20 0-32,-20 0 32,0 0 0,-20-20-256,20 20 160,-18 0-96,18 0-129,-21 0-95,-19 0 0,20 0 224,-19 0 32,-1 0 32,-19 0-161,19 0 65,-19 20 64,-22-20 64,22 0 0,0 0-32,-1 0 96,-19 0-160,0 0 160,18 0-96,-18 0 0,20 0 32,-20 21 0,19-21-32,1 0 32,-2 0 0,2 19 32,-1-19 0,21 0-96,-1 0 64,1 0 96,19 0-160,0 0 0,-20 0 192,40 0-160,-19 0 64,19 0 0,-20 0 128,20 0 65,20 0-257,-20 0 64,19 0 96,21 0-96,0 0-32,-1-19 0,1 19 64,39 0-64,-20 0 0,22 0 0,-2 0 0,20 0 0,0 0 0,1-21-64,19 21 64,-20 0-32,0 0-32,1 0 160,-21 0-96,-19 0 0,-1 0 0,-19 0 0,-21 0-64,1 0 32,-20 0 0,0 0 64,0 0-64,0 0-96,0 0-33,0 0 33,0 0-192,0 0-513,0 0-96,0-20-224,0 20-769,0 0-3267</inkml:trace>
  <inkml:trace contextRef="#ctx0" brushRef="#br2" timeOffset="126962.2618">13438 6359 11947,'-40'-21'1922,"20"2"-1570,20 19 961,-19 0-256,19 0-608,19 0-225,1 19 352,20-19-191,-1 21-225,1-1 320,1-1 97,18-19-225,1 20-160,19 0-160,-40 0 33,21 0-33,-21 0 0,1-1-64,1-19 0,-23 20 32,3-20 0,-21 20 32,0-20-97,0 0 33,0 0 97,0 20-33,0-20 32,0 0 32,0 0-96,0 0 0,0 20 0,0-20 0,-21 21 64,21-2-32,0-19 64,-18 19 0,-2 2 128,-1-2-64,1 2 65,-18 18-33,-3-19 32,21 0-128,-19 20 0,19-21-64,0 1 32,0-20-64,0 20 0,20 0-32,0-20 64,-19 0-128,19 20-192,0-20-673,0 0-1730,0 0-3298</inkml:trace>
  <inkml:trace contextRef="#ctx0" brushRef="#br2" timeOffset="129082.3831">12744 5623 3427,'0'-39'9737,"0"39"-9449,-20-20 833,20 20 193,0 0-962,-21 0-352,1 0-32,-18 39 0,17-19 32,-19 20 0,20 20 32,1 0-32,-1-1 0,20-19-32,0 19-32,20-19-64,19 0 64,1-21-97,-1 21 33,1-20 64,1-20 32,-2 20 64,1-20 32,0-20 128,-21 20 193,1-20-129,0 0-64,0 0-64,-20-19-128,0-1-32,0 20 64,-20-19-64,20-21-128,0 21-32,-20-2 128,0 21 128,1-19 96,19 20 96,-20-2-63,0 21-129,0 0-160,0 0-161,-1 0-736,3 21-448,18-21-737,-20 19-2274</inkml:trace>
  <inkml:trace contextRef="#ctx0" brushRef="#br2" timeOffset="129320.3967">12645 5842 12171,'0'0'448,"0"19"-95,-21-19 1152,21 21-800,0-21-321,0 20-128,0-20-31,0 19-161,21-19 32,-21 20 0,18-20 0,2 0-801,0 0-1056,1-20-674,17 20-2337</inkml:trace>
  <inkml:trace contextRef="#ctx0" brushRef="#br2" timeOffset="129472.4054">12803 5882 416,'0'0'8648,"-20"0"-7110,20 0 800,0 0-833,0 20-320,0-1-320,0 1-641,0 0-224,0 0-512,20 0-1154,0 0-1505</inkml:trace>
  <inkml:trace contextRef="#ctx0" brushRef="#br2" timeOffset="129753.4214">13001 5445 7751,'0'0'2018,"-20"0"-641,20 19 417,0 1-257,-19 0-576,19 0-544,0 20-225,0-1-192,0-19-160,19 20-481,-19-19-224,20-21-800,0 19-2115</inkml:trace>
  <inkml:trace contextRef="#ctx0" brushRef="#br2" timeOffset="129998.4355">13062 5504 11242,'18'0'-224,"-18"0"320,20 0 160,-20 20 97,0-20 191,0 20-63,0 0-97,0 0 96,-20-1 225,2 1 64,18 0-417,0 0-352,0-20-64,18 21 32,-18-21-160,41 0-193,-21 0-287,0 0-161,-2-21-416,-18 21-2499</inkml:trace>
  <inkml:trace contextRef="#ctx0" brushRef="#br2" timeOffset="130193.4459">13141 5464 7014,'20'0'4420,"-2"20"-3715,3 0 1025,-1-20-545,-20 20-417,20 0-223,0 20-225,-1-21-224,-19 21-96,0-20-288,0 20-481,-19-20-832,-1-1-2691</inkml:trace>
  <inkml:trace contextRef="#ctx0" brushRef="#br2" timeOffset="130460.4619">13100 5981 13292,'0'0'673,"0"0"224,0 20 1185,0 0-1186,0-1-511,0 21-129,0-20-192,0 20-192,0-20-1089,0-1-1025,0 2-1922</inkml:trace>
  <inkml:trace contextRef="#ctx0" brushRef="#br2" timeOffset="130626.4714">13240 6040 16783,'20'20'193,"-20"-20"767,0 20 322,0 20-994,0-20-288,0 19-961,0 1-2146,-20 1-9225</inkml:trace>
  <inkml:trace contextRef="#ctx0" brushRef="#br3" timeOffset="132571.5826">12386 9876 12363,'0'19'577,"0"-19"-769,0 0 800,0 0 801,0 0-127,0 0-97,0-19-96,0 19-160,0 0-225,20-20 33,-20 0-192,20 0-257,0 0-32,-1-39-192,1 19 64,20-19-32,-1-1 0,-19-20 1,20 21 287,-1-1 0,1-20 193,1 21-65,-23-21 65,23 20-97,-1-19 1,-1-1-161,1 1-32,-20 20 65,19-1-129,-19 1 32,20-2-192,-19 2-32,17 0 0,3-1 0,-3 1-32,-17-21 96,19 20-96,-1 0 0,-19-19-32,20 19-192,-20 21 480,19-21-288,-19 0 32,21 21 32,-23-21-32,22 20 0,-19 1 32,17-21-64,-18 20 128,1-19-192,-1 18 0,20-18 32,-21 19 32,1 1 0,20-1 64,-20 0-32,19 1-64,-19-1 160,21 0-96,-23 21 32,22-21-64,-19 0 96,-1 20-32,19-20-96,-19 0 64,0 1-32,-20 19 32,20-20 0,-20 20 0,19 1-32,-19 19 0,0-20 32,0 20-32,0-20-64,0 20-128,0 0 0,0 0-97,0 0-319,0 0-674,0 0-383,0 20-289,-19 0-897,-1-1-1153,-20 1-9352</inkml:trace>
  <inkml:trace contextRef="#ctx0" brushRef="#br3" timeOffset="133068.6111">13538 7093 1249,'-21'21'32,"21"-21"640,0 0 1538,0 0 353,0 0 256,0 0-257,0 0-288,0 0-192,0 0-64,0 0-320,0-21-513,0 21-385,21-19-223,-1-1-161,-2 0-95,23 0 95,-1 0-288,-1 0-32,1-19-32,0 19 0,-21 0 1,21 20-33,-20-20 96,19 0-64,-19 20 0,0-19 64,-20 19-160,21-20 0,-21 20 32,20 0-128,-20 20 64,18-1 64,3 1 0,-21 20 0,20-20 64,0 19-96,0 1 32,-1 0-32,1-1 64,0 1-96,0 0-97,-20-20 65,0 0-160,0 0-288,0 0-321,0-1-801,0 1-1921,0 0-6727</inkml:trace>
  <inkml:trace contextRef="#ctx0" brushRef="#br3" timeOffset="134798.71">13855 7888 8263,'0'0'1666,"0"-20"96,0 20 512,0 0-192,0 0-545,0 0-640,-20 0-320,0 0-289,0 0-256,1 0-32,-21 20-64,0 20-32,1 0 32,19 0 32,-21 19 0,21 1 0,20-1 64,-18 1 32,36 0-32,2-1-64,1-19-32,19 19 96,19-38-64,1 18 32,-1-39 64,0 20-32,2-20 128,-2-20 128,1 1-64,-1-1 1,-19-20 63,-21 0 192,1 0-31,-20-19-1,0-1-128,0 0-95,-20 1-161,-19 19 160,-1-19 32,1 18 0,-1 22-192,-1-1-64,3 20-96,17 0-544,21 0-449,-20 0-1025,20 20-897,0-1-2947</inkml:trace>
  <inkml:trace contextRef="#ctx0" brushRef="#br3" timeOffset="135095.727">13736 8147 11242,'0'0'1185,"0"-20"1121,0 20-512,0 0-1153,0 0-257,0 0-192,0 20 0,0 0-31,-20-1 95,20 2 160,-20-2-31,20 1-225,0-20-96,0 20 96,0 0-96,20-20 64,0 0 64,0 0-224,19 0-128,-19-20-288,0 20-193,21 0-352,-23 0-480,2 0-929,-20 20-2051</inkml:trace>
  <inkml:trace contextRef="#ctx0" brushRef="#br3" timeOffset="135283.7378">13993 8226 10922,'21'-19'1601,"-21"19"1410,0 0-641,-21 0-1889,21 0-577,0 19 640,0 1-576,0 0 96,-18 0-64,18 0-32,0 0-416,18-1-577,-18 1-801,21-20-800,-21 0-4837</inkml:trace>
  <inkml:trace contextRef="#ctx0" brushRef="#br3" timeOffset="135585.755">14232 7690 7046,'0'-20'2274,"0"0"353,0 20-545,-20 20-705,20-20-416,0 20-192,20 20-257,-20-1-127,0-19-257,20 20-64,0-20-64,-20-1-224,19 1-289,-19-20-352,20 20-704,-20-20-1378,20 0-7079</inkml:trace>
  <inkml:trace contextRef="#ctx0" brushRef="#br3" timeOffset="135779.7661">14372 7730 1793,'0'0'577,"0"0"-641,0-20-32,0 20-129,0 0 1,-20 0-64,20 0-513</inkml:trace>
  <inkml:trace contextRef="#ctx0" brushRef="#br3" timeOffset="136154.7876">14331 7710 2146,'0'0'224,"0"0"32,0 0 417,0 0-834,21 0 129,-21-20-32,0 20 577,0 0 1473,20 0 768,-20 0-736,0 0-544,0 0-321,18 0-417,-18 20-575,20-20-65,1 0 0,-21 20-32,20-20-64,0 19 0,-20-19 0,0 20 0,0 0 352,0-20 257,-20 20-33,-21-20 321,41 0 128,-20 20-128,2-20-192,18 0-545,0 0-64,0 20-128,18-20 64,2 0-32,1 19-64,-1-19-256,0 0-385,0 0-352,-20 0-1185,19 0-1890</inkml:trace>
  <inkml:trace contextRef="#ctx0" brushRef="#br3" timeOffset="136393.8009">14530 7670 12812,'-20'0'1473,"40"0"-544,-20 0 1729,20 20-1569,20-20-672,-21 20 31,21 0 1,0-1-65,-21 1-224,1 0-256,-20 20 224,0-20-128,0 19-160,-20-19-96,-19 20-193,19-20-447,-20-1-578,21 2-1441,-21-21-10185</inkml:trace>
  <inkml:trace contextRef="#ctx0" brushRef="#br3" timeOffset="138637.9293">14372 8386 12491,'0'-21'4132,"0"21"-3331,0 0 1121,0 21-225,0-2-1120,0 1-321,0 0 65,0-1-257,0 22-96,0-22-65,18 1-415,-18-20-257,0 20-800,20-20-994,-20 0-1633</inkml:trace>
  <inkml:trace contextRef="#ctx0" brushRef="#br3" timeOffset="138911.9453">14471 8365 12427,'39'-20'897,"-19"20"1025,20 0 320,-20 0-1633,-1 20-225,1 1-256,0-21-64,-20 39-32,0-19 32,0-1-64,0 2 128,-20-1 1,20-20-33,-20 19 192,1 1 128,19-20-192,0 0-95,0 20 191,0-20-32,19 0-160,21 0-32,-20 0-256,19 0-416,-19 0-866,0 20-1857</inkml:trace>
  <inkml:trace contextRef="#ctx0" brushRef="#br4" timeOffset="151851.6853">15145 6517 6470,'0'-19'3587,"0"19"-1793,-20 0 448,20-20-480,0 20-257,-20 0-128,20 0-224,-19 0-96,19 0-128,0 0-96,0 0-64,0 0-161,0 0-319,0 0-33,19 0 0,21 20 96,1-20-223,17 0-65,22 0 64,19 0-32,0 0-64,0 0 0,-18 0 32,-2 0-128,0 0 32,-20 19-192,1-19-65,-1 0-95,-18 0 64,-21 0 95,0-19-159,-2 19-321,-36 0-768,18 0-2467,-40 0-8936</inkml:trace>
  <inkml:trace contextRef="#ctx0" brushRef="#br4" timeOffset="153799.7968">8039 12042 13933,'-21'0'2018,"1"0"-1506,2 0 1154,18 0 191,18 0-1248,2 0-257,1 0 193,19 0-65,19 0-159,0 20-193,1-1-128,-21 1 0,1 0-32,-20 0-32,-20 0-97,-20 19 65,0 1 96,-19 0 64,-1-1-64,0-19 97,21 1 31,-1-2-64,0-19-64,20 20 0,0 0 192,0-20-160,20 19 32,19-19-64,1 0-160,0 0-737,-1 0-224,1 0-1409,-20 0-1602,-20 0-6374</inkml:trace>
  <inkml:trace contextRef="#ctx0" brushRef="#br4" timeOffset="153958.8059">8097 12319 17520,'-38'0'513,"38"0"-97,38-19 1025,3 19-800,-1-20-321,19 20-352,0 0-96,-19 0-769,0 0-608,-21 0-1314,1 0-1761</inkml:trace>
  <inkml:trace contextRef="#ctx0" brushRef="#br4" timeOffset="154182.8187">8614 11744 14958,'-20'0'448,"1"0"-608,19 20 576,0-1 641,-20 1-416,20 20-449,20 0-192,-20 0 0,19-2-32,1-17-769,0 19-480,20-20-481,-20-20-1441,19 0-3427</inkml:trace>
  <inkml:trace contextRef="#ctx0" brushRef="#br4" timeOffset="154506.8373">8773 11704 10089,'-20'-20'3107,"0"0"-2018,20 20 545,20 0-65,0 0-704,1 0-449,-3 0-127,2 20-321,0-20 96,1 20-64,-21 0-32,20 0 0,-20 0-97,0-1 33,0 1-160,0 0 32,0 0-161,18 0 129,3 0 64,-1-1-64,0-19 96,-20 21 160,0-21 64,0 0 288,-20 19 96,0-19 129,-19 0-449,19 0 64,-1 0-416,1 0-160,0 0-865,20 0-1026,0 0-2849</inkml:trace>
  <inkml:trace contextRef="#ctx0" brushRef="#br4" timeOffset="154744.8509">8972 11764 6534,'20'-20'416,"-20"-20"-992,0 20 1921,19 0 1409,1 1-704,0 19-96,-20-20 256,20 20-768,-20 0-321,20 20-481,-20-1-255,0 1-225,0 20-192,0 0 32,0-1-32,0-19-417,0 20-223,0-20-674,0 20-736,-20-21-1473,20 0-6566</inkml:trace>
  <inkml:trace contextRef="#ctx0" brushRef="#br4" timeOffset="155069.8693">8911 12319 15054,'0'20'1057,"0"1"-705,0-2 1218,0 1-161,0 0-1153,0 20-320,0-20-256,0 19-513,-18 1-1441,18-20-1794</inkml:trace>
  <inkml:trace contextRef="#ctx0" brushRef="#br4" timeOffset="155466.8922">9527 12022 15406,'0'0'897,"0"0"-609,0 0 2275,20 20-962,0-20-768,20 0-321,-21 0-287,21 0-129,1 0-513,-3 20-1184,-17-20-1442,-1 19-3075</inkml:trace>
  <inkml:trace contextRef="#ctx0" brushRef="#br4" timeOffset="155618.9009">9587 12200 15054,'0'40'1569,"20"-20"-704,-1-20 1345,1 0-544,21 0-1026,-3 0-608,3 20-288,-1-20-673,-21 0-1697,1 20-2948</inkml:trace>
  <inkml:trace contextRef="#ctx0" brushRef="#br1" timeOffset="160155.1603">12307 3616 256,'20'-20'160</inkml:trace>
  <inkml:trace contextRef="#ctx0" brushRef="#br1" timeOffset="160977.2073">13934 3517 12427,'21'-60'-833,"-1"20"-31,-20 21-642,18-21 1378,-18 20 577,0-20 1729,0 20-225,0 1-543,-18 19-577,18-20-289,-41 0-224,21 0 65,-18 20-225,-3-21-192,-18 21 0,-1 0 32,-19-19-64,-20 19-64,20 19 0,-41-19 128,21 21-32,0-1-1,-1 0-31,1 19 64,20-19 0,-1 20 97,0 0-33,1-1-64,19 1 0,21 0 32,-21-20 0,21-1 96,19 22-32,0-2 0,0-19 64,1 40 32,19-21-96,0 1-160,0 0 64,0 20 0,19-21 0,1 21 96,0-1-64,-20-19 0,20 19 33,19-19-1,1 20-64,0-1 96,-1-19-96,1 20-96,19 0 192,2-1-64,18 1 0,0-21 0,0 21-32,20-21 0,0 2-128,1-1 64,-1-21 64,20 22 0,-20-41 128,21 19 32,-1-19-160,1 0 192,-1-19-224,-20-1-64,-20-1 0,0-19 32,0 1-128,-18-1 192,-22 0 0,1-19 96,-20-1 0,0-19-32,-20-20-32,0-1-320,-40 1-97,20-21 97,-19 21 128,-21 0 320,1 19-192,-2 21 0,-18-1-32,0 20-417,0 21-1056,-2-2-3652</inkml:trace>
  <inkml:trace contextRef="#ctx0" brushRef="#br1" timeOffset="162030.2676">11831 2643 9801,'18'0'833,"-18"-21"-417,0 1 513,0 1-321,0-1 193,-18 0 769,18-20-225,-41 20-480,21-19-193,-19 19-255,-1-19-161,-19 18-96,-21-19-32,1 21-96,-21 0 257,-19-22-33,0 1 256,-19 20-127,-22-19-97,22 19-192,-40 0 0,-2 20-128,1 0-128,1 20 160,-20 0-288,19 0 96,0-1 192,0 21-97,1 0 97,18 19-128,2 2 160,-1-2-64,21 20 32,18 0 0,-19 21-32,39-1 128,1 1-96,20-1-32,0 21 96,19-21-32,1 20-96,39 0 96,-19 1-64,39-1 0,0-20 32,0 20-64,39 0 32,1-20 32,-1 1 96,41-1-96,19 1 32,1-21 0,19 20 0,-1-19 32,21-1-192,20-18 32,20-2 0,0-19 256,19 0-288,1-1-224,-1-19 384,21 0-128,-21-20 160,0-20 128,1 0 32,-1 0-128,1-19 161,-1-21-161,-19 1 448,0-21-416,0 20-128,-21-20-224,-19 1-64,1 0 96,-21-1-65,-20-19 225,1 19-32,-21 1 160,-20-21 65,-19 1-129,-1 0 160,1-1 32,-40-19 288,20 20-127,-40-20-225,20 19 32,-40 0 0,1 1-96,-1 0-64,-39 20-32,0-21 33,-21 20-98,21-19 162,-22 20-129,2 19-1,0-19 98,20 39 31,-20 0 0,20 2 0,0-3-192,0 21 256,-2 0-641,22 0-640,-20 20-1473,39 20-2403</inkml:trace>
  <inkml:trace contextRef="#ctx0" brushRef="#br1" timeOffset="163458.3493">10679 11744 11498,'0'-20'1250,"-20"20"-802,20-20 993,-21 0-31,3 0-674,-2 20-415,0 0-129,-1 0-96,-17 0-128,-3 20 32,1 20-64,1 19 32,-1 1 0,0 20-32,21-1 0,-1 0 0,20 21 0,20-21-33,-1-20 1,21-18 128,-20-2 97,20-19 63,19-1 96,0 2 224,22-1 193,-2-20-32,0 0-161,20-41-127,0-18 63,-20-20 33,-18-1-225,-22 1 416,-19 0-319,-20-1-65,-20 21-288,0-1 160,-19 0-192,-2 21 64,3-1-64,-23 20 0,2 20-32,-1 0 0,21 0-224,-21 0-225,21 0-63,19 20 319,0-20-63,-1 20-256,21-20-385,0 0-160,0 0-193,21 0-255,-1 0-2051</inkml:trace>
  <inkml:trace contextRef="#ctx0" brushRef="#br1" timeOffset="163769.367">10539 11902 10537,'-18'21'5189,"18"-2"-5157,-21 0 417,21 2 800,0 19-961,0-20-192,0 19 33,0-19 31,0 0 192,0 0-128,21-20 129,-3 0 31,23 0-416,-21 0-128,18-20-673,3 20-705,-1 0-1056,-21-20-2435</inkml:trace>
  <inkml:trace contextRef="#ctx0" brushRef="#br1" timeOffset="163971.3786">10837 12062 9801,'-19'0'2626,"19"0"-1793,0 0-128,19-20-353,-19 20-32,20 0-95,-20 0-97,20 0-32,-20 0 448,0 20 449,0-20-352,0 39-193,0-19 33,0 20-321,20-20-160,-20-1-128,0 21-385,20-40-512,-20 20-1185,19-20-3203</inkml:trace>
  <inkml:trace contextRef="#ctx0" brushRef="#br1" timeOffset="164237.3938">11274 11406 16271,'0'0'64,"0"0"-192,-20 0 1441,20 19-128,-19 21-768,19-19-257,0 19-192,0 19 32,0-19-609,0-1-512,19 1-96,21-20-192,-20-20-321,1 20-800,-3-40-3556</inkml:trace>
  <inkml:trace contextRef="#ctx0" brushRef="#br1" timeOffset="164461.4063">11414 11486 5957,'59'0'1666,"-39"0"-97,0 0 1378,0 0-1025,-20 0-833,0 19-96,-20 2-64,0-2-545,0 1 0,-1 0 129,3 0 31,18 0-415,0 0-97,0-1-193,18-19-63,23 0-256,-21 0-257,19 0-512,1-19-769,-20 19-2594</inkml:trace>
  <inkml:trace contextRef="#ctx0" brushRef="#br1" timeOffset="164649.4174">11671 11425 2370,'0'0'11114,"0"0"-11210,20 21 2050,0-2 416,0 2-928,-20-21-898,19 40-448,1-21 0,-20 1 0,0 20-32,0 0-576,-20-21-705,1 21-1057,-1 0-1922</inkml:trace>
  <inkml:trace contextRef="#ctx0" brushRef="#br1" timeOffset="165096.4429">11434 12280 11755,'-20'0'4676,"-1"0"-4708,21 20 641,-20-1 1088,20 22-864,0-22-609,0 21-224,0-21 32,0 2-288,0-1-1025,20 0-481,-20-1-1057,21 2-5380</inkml:trace>
  <inkml:trace contextRef="#ctx0" brushRef="#br1" timeOffset="165377.4589">11612 12319 6854,'-20'41'7911,"20"-22"-8839,0 1 575,0 0 513,-20-1 1,20 2-258,20-1-31,0 0 96,0-1 128,-1 2 225,1-21 544,20 0 192,-20 0 32,-1-21 64,1 2-192,-20-1-161,-20 0-319,1-20-481,-21 20-353,0-19-255,1 39-1250,-1 0-2434</inkml:trace>
  <inkml:trace contextRef="#ctx0" brushRef="#br1" timeOffset="165702.4776">11948 12062 15182,'-18'0'769,"18"0"-321,0 0 1826,18 19-961,3-19-448,-1 20-320,0 0-385,20 0-160,-1 0-96,1 0-417,-1-20-512,1 19-576,-19-19-801,-1 20-1794</inkml:trace>
  <inkml:trace contextRef="#ctx0" brushRef="#br1" timeOffset="165859.4863">12266 12022 896,'-18'0'13421,"-2"0"-12876,-21 0 576,21 20 800,-19 19-1024,-1 21-448,20-20-225,1-21-160,-1 21-833,20-20-1313,0 0-1409</inkml:trace>
  <inkml:trace contextRef="#ctx0" brushRef="#br1" timeOffset="166070.4987">12485 11843 16687,'0'40'449,"0"-21"-225,0 40 1826,0-18-577,-20 19-800,20-1-673,0-19-224,0 19-641,20 1-1057,-20-40-1569,20 19-6695</inkml:trace>
  <inkml:trace contextRef="#ctx0" brushRef="#br4" timeOffset="167678.5906">13121 12121 16047,'0'20'1473,"0"0"-1729,0-20 1537,40 20 641,-1-20-865,1 0-545,19 0-127,1 0-289,-21 0 0,22 0-480,-23 0-545,3 0-1185,-21 0-1378,-20-20-4195</inkml:trace>
  <inkml:trace contextRef="#ctx0" brushRef="#br4" timeOffset="167858.6009">13359 11982 16976,'0'40'736,"0"0"642,0-21 800,0 21-1121,0 0-865,19 19-64,-19-19-352,20 0-641,-20-1-1249,20-18-2082,-20-2-11049</inkml:trace>
  <inkml:trace contextRef="#ctx0" brushRef="#br2" timeOffset="170021.7247">13121 5365 7174,'0'-20'1602,"0"1"-289,0 19 321,0-20-321,-21 20-576,1-21 31,-19 2 1,19 19-257,-20-20-191,1 20-1,-21 0-224,1 20-128,-2-1-96,2 22-128,1-22-161,-3 20 161,2 2 0,19-2 128,-19 1-32,19 0 96,1 19 0,19 22 31,0-23 33,-1 22 0,1-20 0,40 19 0,1-19 0,38 19 0,1-19 0,19-1-32,20-18-128,0-2-64,1 0-160,19-18 160,-20-21 127,21-21 129,-21 2-32,0-21 289,0 0 223,-20-20 161,-20 1 64,-18-1-385,-21 1-32,-20-21-160,-20 20-192,-21-18-64,3-2 0,-23 20-32,2 1-96,-20 39-1250,19-20-1408</inkml:trace>
  <inkml:trace contextRef="#ctx0" brushRef="#br2" timeOffset="171276.7964">11055 5425 2690,'0'-20'2434,"0"20"-1088,0-21 543,0 2 578,-20 19-33,20-20-448,0 20-320,0-19-449,-18 19-385,-2-20-223,-1-1-193,-19 21-31,1-19-33,-21-1-160,1 20-64,0-20 1,-22 1 31,-18 19-32,20-21-32,-20 21 0,-20 0 32,-1 0-288,2 0 192,-21 21-64,19-21 32,1 19-32,-19 1-64,19 19 160,-1-18-64,1-1 0,0 19-32,19 1 0,1 0 32,0-1 0,20 1-64,0 20 32,0-21 0,18 1 64,-18 20-32,20-21-96,-1 21-32,21 0 160,-1-21-96,-19 21 31,39 19-31,-21-19 64,3 20 0,17-20 32,-19 18 0,20 2-128,1-20 128,19-1-32,-20 22 0,20-22 97,0 20-65,20-19-32,-1-1 64,21 1 0,1 19-96,-3-19 0,23-1 32,-2 1 0,20-20 0,0-1 0,20 21 32,-18-40-32,18 19 32,0 1 0,0-20 32,1 20-128,19-21 96,-1 1-64,1 20 160,21-19-64,-1-2-96,-1-19 96,22 19-128,-22 2 0,22-21 64,-22 0 64,21 0-128,-21 0 96,2 0-32,18-21-32,-19 2 64,1 0-64,-21-21 192,-1-20-256,-19 0 96,21 20 0,-21-19 0,-20-1 0,20 1 0,-38 19 32,18-19 32,-19-1-32,-21 0 0,21 1 192,-41-1-128,21 1 0,-19-21 257,-1 0-161,-20 1-128,0-20-32,0 19-32,-20-19-32,-1 19-32,-19 1 64,1-1 128,-21 1 0,21 19 160,-21-19-320,1 20 128,-20-1 33,-2 0-225,2 0 160,0 1-64,0 19 32,-20 0 128,20 1-64,-2 19-96,-18-1 128,-1 21-288,21 0 32,0 0-385,19 0-704,1 21-993,19-1-801,21 0-1281</inkml:trace>
  <inkml:trace contextRef="#ctx0" brushRef="#br2" timeOffset="172949.8921">14451 11823 10762,'20'-40'2018,"-20"21"-481,0-1 577,0-20-480,-20 20-129,20 0-416,-20 1-705,-1 19-127,-17 0-257,18 19-96,-21 21 32,2 0-33,-1 19 1,20 21 64,0-2-32,1 23 0,19-42-128,19 20 160,21-19 32,0-1-32,40-18 160,-1-2-320,0-19 288,20-20 96,0-20-192,-18 0 224,-2-20 1,0 1-97,-20-21-64,-19 1 128,-20-1 0,-20 1 160,-20-21-352,0 0 385,-19 1-385,-21 20-417,21 19 97,-22 0 224,3 20-64,-3 20-353,22 0-512,-1 20-352,20 0-705,1 20-1121,-1-1-5413</inkml:trace>
  <inkml:trace contextRef="#ctx0" brushRef="#br2" timeOffset="173246.9091">14390 11942 8840,'0'19'1025,"0"-19"737,0 21 576,0-1-1377,0 0-577,-18 0-256,18 0 353,0-1-161,-20 1-192,20-20-96,0 20 64,20-20 0,-2 0 192,2 0 1,21 0-161,-1 0-64,-1 0-64,1 0-352,-1 0-353,21 0-1057,-21 0-1088,-19 0-3717</inkml:trace>
  <inkml:trace contextRef="#ctx0" brushRef="#br2" timeOffset="173396.9177">14748 12062 9641,'-20'-20'2882,"20"20"-1120,-20 0-128,20 0-834,-19 0-704,19 20 449,0-1-289,0 21-224,0 0-32,19-20-480,-19-1-577,20 1-385,0 0-704,21-20-2370</inkml:trace>
  <inkml:trace contextRef="#ctx0" brushRef="#br2" timeOffset="173671.9333">15105 11486 13516,'0'0'609,"0"0"-545,0 0 1377,0 0-736,-19 19-481,19 21 129,0 0 191,-20 0-384,20-1-224,20 1-705,-1 0-512,1-1 0,20-19-577,-19-20-928,17 0-3236</inkml:trace>
  <inkml:trace contextRef="#ctx0" brushRef="#br2" timeOffset="173945.9491">15224 11565 4228,'-20'-20'6918,"20"20"-6213,0 0 160,20 0 192,0 0-545,21 0-32,-21 0 225,-1 20-256,1 0-225,0-20 352,-20 20 321,-20 0-160,20 0-257,-20-1-159,20 1-97,-19 0-128,19-20-224,0 20 96,19-20-385,1 0-159,0 0-33,0 0-320,0 0-256,-1 0-544,-19-20-1410,0 20-4677</inkml:trace>
  <inkml:trace contextRef="#ctx0" brushRef="#br2" timeOffset="174132.9589">15483 11505 6117,'20'0'8360,"-1"0"-7015,1 21 673,0-21-672,0 19-353,-20 1-673,0 20-224,0-20 0,0 19-96,0 1-320,0-20-193,-20 0-384,20 0-192,-20-1-864,20 1-1987</inkml:trace>
  <inkml:trace contextRef="#ctx0" brushRef="#br2" timeOffset="174587.9858">15244 12379 13164,'21'-19'1601,"-21"-2"802,0 21-33,0 0-1089,0 0-864,0 21-321,0-2 64,0 21-160,0-21 0,0 2 64,0-1-705,0 0-448,0-1-801,0 2-512,20-2-1762</inkml:trace>
  <inkml:trace contextRef="#ctx0" brushRef="#br2" timeOffset="174725.9937">15463 12300 16976,'0'19'192,"0"1"32,0 20 449,0-20-545,0 19-865,0 2-1954,20-21-2914</inkml:trace>
  <inkml:trace contextRef="#ctx0" brushRef="#br2" timeOffset="175900.0609">16376 12081 14830,'0'-19'1217,"0"-1"96,-20 0 577,20 20-865,-39-20-929,19 20 0,-20 20-32,1 0-288,-1 19 448,-1 1-384,23 20 160,18-21-96,0 1-96,18 0-33,3-21 97,19 1 128,-1 1 0,1-21 64,0-21 0,-1 1 0,1-19-32,-19-1 97,-3 0-97,2 1 0,-20-1 96,0 20-128,0 0-96,-20 1 32,20 19 64,0 19-65,-18 1 98,18 0 159,0 20-224,18-1 64,-18 1 0,20-20-128,0 20-129,21-21-415,-23 1-449,3-20-481,-1 0-1601,0 0-9801</inkml:trace>
  <inkml:trace contextRef="#ctx0" brushRef="#br2" timeOffset="176139.0743">16555 11446 15694,'0'0'64,"-21"0"-160,21 19 1089,0 2 0,21 19-416,-21-1-417,0-19 32,20 20-384,-20-1 0,20 1-385,0-20-256,-1-20-448,-19 20-641,20-20-2081</inkml:trace>
  <inkml:trace contextRef="#ctx0" brushRef="#br2" timeOffset="176398.0893">16733 11486 11691,'0'0'1441,"20"0"-1441,0 0 1313,0 19-320,-20-19-512,20 21-289,-20-2 128,0 1 128,0 0-63,0 0-33,0 0 193,-20-20-65,20 20-192,0-20-384,0 19 128,0-19-160,20 20 160,-1-20-96,1 0-544,21 20-33,-21-20-896,18 0-1378,-17 0-7911</inkml:trace>
  <inkml:trace contextRef="#ctx0" brushRef="#br2" timeOffset="176585.1001">17051 11446 14862,'0'19'1729,"0"-19"-1569,20 21 1666,-20-2-256,20 2-866,-20-2-512,0 21-192,0 0-224,0 19-480,0-19-802,-20 0-640,0-1-1057,1 1-6374</inkml:trace>
  <inkml:trace contextRef="#ctx0" brushRef="#br2" timeOffset="176839.1146">16913 12240 16463,'0'60'1025,"0"-21"-1057,0 1 160,0 0 160,0 0-288,-20 0-800,20-21-642,0 2-1472,0-2-7849</inkml:trace>
  <inkml:trace contextRef="#ctx0" brushRef="#br3" timeOffset="179593.2721">14550 7510 6950,'0'-39'2402,"0"19"-320,0 20-128,-20-20-384,0 0-225,1 20-544,-21 0-545,-1 0-192,-17 0-64,-3 0 0,-38 0-32,20 20 32,-20 0-32,-21 0 32,21 19 0,0 2-32,-1-1 0,21-2 0,0 23 32,0-2-32,39 1 64,0 19-32,21 1 0,19-20-32,0 19 32,19 0 0,21 1 0,0-1 32,-1-19-32,22 20-64,18-21-64,0 1-65,0-20-95,20 0 128,0-1 32,0-19 0,21 0-257,-21-20 321,0 0 96,-20 0 129,2 0 95,-2-20 64,-20 0 0,1 0 129,-1-20-97,2 21 33,-2-21-321,0 0 0,1 0 0,-21-20 128,1 21 160,0-21 161,-21 1-97,1-1-256,-20-19 97,0-21-193,0 20 128,-20-19 0,-19 20 192,-21 19 193,1 1-193,-20 19 65,0 0 31,-2 0-288,2 21-32,0-2-192,39 21-352,-19-20-513,39 20-929,-1 20-1088,21 1-1474</inkml:trace>
  <inkml:trace contextRef="#ctx0" brushRef="#br3" timeOffset="180718.3363">11533 8783 8295,'0'-20'10186,"0"0"-10282,-20 0 224,20 0-96,-20 1-96,0-2 128,-1 2 64,-17-2 128,-3 2 385,-18-1 128,-1-20 128,-19 20-97,20 1-511,-40-22-257,-1 22 32,1-1-64,-20-19 0,-21 39-32,2-21 0,-1 21 64,-21 0-32,2 21-64,19-2-97,-20 1-31,1 19 32,-1 2 32,19 18 64,-18 0 0,18 2 96,2-2-32,19 20 0,0 1 32,-1-1-32,21 21 0,0-1-32,20 0 32,0 1-96,38-1 64,-18 1-64,39-1 32,0 0 96,20 1-128,0-21 0,40 21-129,-1-1 482,22 0-257,18-19-32,0 19-65,40-20-31,-20 2 256,21-3-160,19-18 96,-1 0 1,2-1-65,-2 1 64,21-20-32,0-1-32,20 1 0,-20-20-64,19 1 32,0-21-65,2 0 65,-2 0 32,1 0-64,-20-21 224,-1 1-127,21 1 95,-40-21-96,19 0-32,2 0 96,-22-19-128,-19-1-64,1-19 64,-1-1 96,1 20-128,-41-19 64,0 0 32,0-21 0,-19 21-32,-1-20 32,-19-1 0,-19-20 32,-3 21 32,-18-20-32,-18 0 0,-3-21 32,-39 21 0,1 0 96,0 20-64,-21-1 33,-20 1-65,1 20 96,-19-1-192,-21 1-64,19 19-64,-38 0 128,-1 21 0,-20-1-64,1 0 96,-2 0-64,22 40-64,-20-20 64,18 40-161,2 1-223,-2 18-225,2 21-800,19-1-1538,21 1-2818</inkml:trace>
  <inkml:trace contextRef="#ctx0" brushRef="#br4" timeOffset="182921.4625">17846 12042 4932,'-60'20'10314,"39"-1"-9257,1-19 512,20 0 225,0 0-481,20 0-320,21 0-192,18 0-417,1 0-159,-1 0-257,1 0 64,-1 0-321,-18 0-704,-23 20-1057,2-20-1024,1-20-2404</inkml:trace>
  <inkml:trace contextRef="#ctx0" brushRef="#br4" timeOffset="183073.4712">18024 11883 10954,'-20'40'5157,"20"-21"-5125,-20 21 320,20 20 737,0-1-448,0-19-545,0 0-224,20 19-449,-20-19-896,20-20-1922</inkml:trace>
  <inkml:trace contextRef="#ctx0" brushRef="#br3" timeOffset="184652.5613">19136 11803 11306,'0'-20'993,"0"1"-448,0-1 1280,-20-20-319,20 20-193,0 0-128,-20 20-320,20-19-705,-39 19-160,-2 19-160,1 1 96,-19 20 0,0 0-32,19 39 64,-19-20 32,39 21 64,0 0-64,20-21-192,20 20 160,19-19-225,21-20-319,19-1 95,20-18 161,1-21 192,19-21 128,-20 1 32,-20-19 32,0-1-64,-38-19 64,-21-1 224,0 1 513,-20-1-96,-40-19-193,20 19 129,-39 0-449,18 1-480,-18 39 160,19-20 64,-19 40-353,39 0-768,-20 20-929,20 0-1537</inkml:trace>
  <inkml:trace contextRef="#ctx0" brushRef="#br3" timeOffset="184941.578">18996 11883 15150,'0'40'1025,"-20"-40"-961,2 19 1313,-3 0-448,1 2-448,20-1-449,-20 0 96,20 0 128,0-20 0,0 20-256,20-1 96,0-19 96,19 0-224,1 0-160,19 0-128,-18 0-417,-1 0-416,19 0-769,-19 0-960,-21 0-4101</inkml:trace>
  <inkml:trace contextRef="#ctx0" brushRef="#br3" timeOffset="185085.5863">19334 12002 5765,'-20'0'7047,"0"0"-6471,0 0 321,20 20 256,-19-20-224,19 40-320,0-21-321,0 1-288,0 20-320,19-20-513,1 0-609,0-1-864,-20-19-5189</inkml:trace>
  <inkml:trace contextRef="#ctx0" brushRef="#br3" timeOffset="185323.5999">19573 11287 17008,'-20'19'864,"0"1"-928,0 0 192,20 20 225,0 20-161,0-20-96,20 0-192,-20-1-96,20 1-385,0-20-256,-1 0-416,1-1-320,0-19-1922</inkml:trace>
  <inkml:trace contextRef="#ctx0" brushRef="#br3" timeOffset="185554.6131">19711 11406 12075,'20'0'2402,"-20"0"-2466,20 0 641,19 0 672,-19 19-609,0 2-607,-20-2 31,0 2 32,0-2 0,0-19 256,-20 21 289,0-2-129,20 1-416,0 0-96,0-20 0,20 20-480,0-20-257,1 0-1153,17 0-864,-18-20-4357</inkml:trace>
  <inkml:trace contextRef="#ctx0" brushRef="#br3" timeOffset="185726.6229">19989 11406 6694,'-19'-40'5509,"19"40"-5477,0 20 1922,19 0 448,1-1-1249,0 2-320,0 19 288,0 0-640,-20-21-353,0 21-128,0-20-32,-20 20-385,0-21-255,-20 21-802,21-20-1985</inkml:trace>
  <inkml:trace contextRef="#ctx0" brushRef="#br3" timeOffset="186109.6448">19672 12260 7623,'19'0'8360,"1"0"-8104,-20 0 1025,0 20-128,20 0-576,-20-1-577,20 41 96,-20-40-32,0 19-256,0-18-481,0-1-64,0 0 1,0-20-802,0 19-1473,0 2-7366</inkml:trace>
  <inkml:trace contextRef="#ctx0" brushRef="#br3" timeOffset="186362.6593">19851 12260 12523,'38'0'961,"-18"0"-769,1 0 2115,19 0-802,-21 20-832,1 0-481,0-20-32,0 39 64,-20-18-96,0-2 257,-20 21-1,20-21 65,0-19 31,0 21 0,0-21 33,0 0-353,0 20-96,0-20-96,20 0-384,0 0-545,19 0-449,-19 0-607,0 0-1315,19 0-6052</inkml:trace>
  <inkml:trace contextRef="#ctx0" brushRef="#br3" timeOffset="186968.694">20486 12042 14413,'0'-20'641,"-20"20"-1602,20 0 801,0 0 320,0 0-128,-20 0-64,20 0-96,0 20-225,0-20-1152,0 0-2018</inkml:trace>
  <inkml:trace contextRef="#ctx0" brushRef="#br3" timeOffset="187494.7241">21001 11961 14701,'60'-38'1378,"-39"17"-962,-1 2 1410,-20-1-417,-20 0-832,20 20-225,-41-20-544,21 20 480,-39 0-288,19 20 0,-19 0-96,19 19 0,1 1-96,19 0 128,0 0-160,20 0 127,20 19-63,0-39-32,-2 20 192,43-21 64,-22-19 224,21 0 129,-21 0-1,21-19-63,-39-21-33,17 20 32,-18-20-32,-20 1 97,0-1-33,-20-1-95,20 3-386,-18 17 450,-2 2-385,20-1 64,0 20-128,0 20-64,0-1 31,0 21 258,20 0 31,-2 0-288,2 0 192,21-1 32,-2 1-96,1-20-192,0 19-193,-1-19-480,-19-20-672,0 0-994,-20 0-2914</inkml:trace>
  <inkml:trace contextRef="#ctx0" brushRef="#br3" timeOffset="187913.748">21359 11306 14125,'0'0'1537,"0"0"-1601,0 20 1217,0 20-480,0-20-577,20 19-64,-20 1 32,20-19-160,-1 19-352,1-21-353,0 1-448,0-20-609,1 0-2338</inkml:trace>
  <inkml:trace contextRef="#ctx0" brushRef="#br3" timeOffset="188207.7648">21517 11386 10794,'-18'-20'1409,"36"0"-704,-18 20 576,40 0-256,-19 0-288,17 0-129,3 0 193,-1 20-481,-21 0-352,1 0 64,-20-1-32,-20 2 160,1-2 129,-1 2-129,-20-2-32,19-19 128,3 21 129,18-21-65,0 0-224,0 19-64,18-19-96,3 0-513,-1 20-352,20-20 161,-21 0-481,21 20-577,-20-20-608,-20 0-994,20 0-3650</inkml:trace>
  <inkml:trace contextRef="#ctx0" brushRef="#br3" timeOffset="188468.7798">21855 11326 13933,'0'-20'480,"0"20"-608,0 0 2082,20 20 64,0 0-737,1 0-416,-3 0-353,23 19-255,-21-18-193,0 19 32,-20 0-128,0-21 64,0 21 0,-20-20 0,0 0-32,-1 0-160,1-1-257,2 1-576,-23 0-993,21 0-1633</inkml:trace>
  <inkml:trace contextRef="#ctx0" brushRef="#br3" timeOffset="188807.7992">21677 12181 18481,'0'19'-96,"20"-19"737,-20 40 1569,0-20-1025,0 20-737,0-21 129,0 22-225,0-2-288,0 0-352,0-18-1250,-20-1-2946</inkml:trace>
  <inkml:trace contextRef="#ctx0" brushRef="#br4" timeOffset="221789.6856">6808 11267 9513,'0'0'3715,"0"0"-3202,0 0-65,0 0 993,20 0-704,-20 0-353,20 0 65,-2 0-1,23 0-95,-21 0-129,39-20 224,-19 20-288,19 0-64,2 0-64,18 0 129,0-20-129,0 20 32,20 0-32,0-20-32,0 20 64,1-19 64,19 19-64,0-20 64,-19 20-128,19 0 96,0-20-96,1 20 0,-2 0 0,1-20 0,0 20 0,1-20 0,-1 20 32,19-20 0,-19 20-64,21-19 32,-21 19-32,1 0 128,-2-21-160,1 21 96,0 0-32,1 0 0,18 0 0,-19-20 32,0 20-32,21 0 32,-21 0-32,-1 0 32,1 0 32,1 20 97,-1-20-65,1 0 32,-1 0-64,-1 0 0,1 21 32,1-21-96,19 0 96,-20 0 160,19 0-96,2 0-31,-2-21 31,1 21 32,1 0-64,-21 0 128,19-20-128,2 20-32,-2 0-31,1 0 95,-19-19-192,-1 19 32,1 0 64,-3 0-64,-17-21-32,19 21 160,-20 0 0,21 0-64,-21 0-32,0-19 0,0 19 32,0 0 32,-19 0-64,0 0 0,-1 0 0,-20 0-64,2 0 32,-23 0-64,-18 0 96,1 0-352,-21 0-289,-21 0-544,1 0-704,0 0-1,-19 0-64,-1 0-2338</inkml:trace>
  <inkml:trace contextRef="#ctx0" brushRef="#br4" timeOffset="222098.7033">15066 10790 10185,'-20'0'2883,"0"0"-2435,20 0 225,20 0 352,-20 0-32,40 20-545,-1-20-95,22 20 191,-3-1 225,3 1 0,-2 0 127,0 0-383,1 20-1,-1-20-255,-39-1-161,0 2 32,1-2-32,-42-19 192,1 20-96,0 1 65,-19-2 31,-21-19 128,21 20-127,-21-20-161,21 20 32,-1-20-192,-21 20-288,22-20-802,-21 20-1472,21 0-1890</inkml:trace>
  <inkml:trace contextRef="#ctx0" brushRef="#br4" timeOffset="224584.8455">20347 10889 3811,'-20'0'1602,"-1"0"-1282,3 0 1025,-2 0-64,-1 0-288,1 0-64,0 0 192,-19 0 96,-1 0-192,0 0-192,-19-20-288,0 20-417,-2 0-32,3 0-128,-3 0 64,-18 0 128,0 20-32,0-20 32,-20 20 97,-1-20 63,1 20 0,-20-20-160,-1 20-160,-19 0 32,21-1-32,-21-19 0,-1 21 0,2-2 32,-1 1 32,-1 1-64,-18-21 65,18 19 63,-18 1 0,19 0 0,1 0-96,-22 0 32,2 0-64,-2-20 0,2 19 32,19 1 0,-20-20-32,20 20 32,-19 0 64,-2-20 32,2 20 64,18-20-95,-18 19-1,19-19-32,-19 0 32,18 20 96,-18-20-192,18 0 64,-18 20-32,19-20 0,-1 0 128,2 20-224,-1-20 128,-1 0-96,2 0 32,19 0 0,-1 20 32,1-20-32,-19 0 0,19 0 0,-21 0 32,21 20-32,-19-20 160,18 0-224,21 0 128,-20 19 1,-1-19-33,21 0 160,-20 0 0,20 0-96,-1 0 192,1 0-128,0 21-96,0-21 129,0 0-129,-1 0 0,1 19-32,20-19 32,0 0-32,-2 0 64,22 0-96,19 0-32,1 0 288,-1 0-384,20 0 160,20 0-160,0 0 64,0 0-224,0 0-257,0 0 353,0 0-224,0 0-193,0 0-32,0 0-704,0 0-1666,0 0-9000</inkml:trace>
  <inkml:trace contextRef="#ctx0" brushRef="#br4" timeOffset="225023.8706">11175 11287 6021,'0'0'5029,"0"0"-3844,0 0 865,0 0 64,0 0-897,-20-20-544,20 20-97,-20 0-319,1 0-289,-21 0 96,-19 20-160,-2-20 192,-18 19-64,0 1-32,-20-20 96,0 20 160,20 0 32,-2 0 161,22-20 127,-1 20-127,41-20-257,19 19-128,19 2 128,21-21 128,0 19-31,39 2-97,0-2-160,21-19 96,-21 21-160,20-2 64,-39 1 0,-1 0-224,2 0-128,-43 0-353,2 0-800,-20-20-1122,-20 19-2530</inkml:trace>
  <inkml:trace contextRef="#ctx0" brushRef="#br4" timeOffset="227282.9998">8237 13055 11050,'0'20'577,"0"-20"-321,0 0 609,0 0 95,0 0-319,0 0-449,0 0 129,0 0 351,0 0 33,20 0-65,0 0-159,19 0-257,-19 0-192,20 0 96,-1 0-160,22 0-128,-23 20 448,23-20-288,-2 0 161,20 0 95,2 0 32,-2 0-64,0 20 97,20-20-193,-20 0 0,40 0-128,-19 0 0,-1 0-64,0 0 96,20 0 32,-19 0-96,19 0 32,0 0 0,19 0-256,-18 0 544,19 0-256,-19 0 0,18 0 64,1 0 96,-1 0-128,2 0 160,-1 0-159,19 0 31,-18 0-128,18 0 128,-19 0-160,20 0 64,0 0 0,-1 0-257,2 0 546,-2 0-546,21 0 546,-20-20-321,20 20 0,-21 0 128,1-20-96,20 20 0,-20-20-32,-1 20 64,1 0-96,20-20 96,-20 20 0,0-20-64,20 20 32,-21-20 32,20 20-32,-18-19 0,18 19 64,-18 0-96,-2-20 32,0 20 32,2 0-64,-2 0 0,-19 0 32,19-20 0,-18 20-32,18 0 32,2 0 0,-21-20 32,-1 20-32,22 0 0,-22 0 0,1 0 0,1 0 32,18-21-32,-18 21 32,18 0-64,-19 0 32,-1 0 0,22 0-32,-22 0 32,1 0 0,1 0 64,-2 0-64,2 0 32,-1 0-32,-1-19 0,2 19 0,-2 0 64,1 0 32,1 0 32,-21-20 64,19 20 0,-19 0-31,1 0-65,-1 0-64,-1 0 32,1 0 64,-19 0 0,-1 0 64,-19 0 0,-1 0-128,0 0 65,-20 0-129,-18 0-97,-1 20-159,-21-20-737,1 0-352,-20 0-513,0 19-1249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1:42:57.21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  <inkml:brush xml:id="br4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1270 10810 7975,'-20'0'1409,"20"0"737,0 0 801,0 0-993,-21 0-769,21 0 0,0 0-192,0 0-320,0 0-65,0 0-351,0 0-97,0 0-32,0 0 128,0 0-64,21 20 65,-1-20-33,18 0-32,23 0-96,-2 0-128,0 0 64,21 0 0,-21-20 64,20 20-224,-18 0 256,-2 0-288,-19-20 64,-21 20-192,21 0-33,-40 0-95,20 0 64,-20 0-129,0 0-287,0-20-450,0 20-255,0 0-1154,0 0-3074</inkml:trace>
  <inkml:trace contextRef="#ctx0" brushRef="#br0" timeOffset="383.0218">1805 10611 11594,'0'0'769,"0"0"-961,0 0 2306,0 0-288,0 0-961,0 0-289,20 0 33,0 20-193,0-20-32,19 0-255,-19 0-33,20 20 64,-21-20-64,21 19 64,1-19-128,-3 21-32,3-21 0,-21 20 0,0-20 32,-2 19-64,-18-19-32,0 20 128,0 0 32,0-20-32,-18 20 64,-2 0 97,0-20 63,-1 20-160,21-1 32,-20 1-224,2 0 64,18-20-192,-20 20-225,20 0-383,-21 0-1282,1 0-3940</inkml:trace>
  <inkml:trace contextRef="#ctx0" brushRef="#br0" timeOffset="8607.4923">10659 11366 288,'0'0'32,"0"0"224,0 0 705,0 0 320,0 0-320,0 0-256,0 0 736,0 0 513,0 0 224,0 0-512,0 0-481,-21 0-352,21 0-1,0 0-191,0 20-289,0-20-31,0 0 191,21 0-32,-1 0-191,20 0-129,-1 0-96,1 0 0,19 0-64,-19 0 0,19 0 0,2 0-32,-2 20-128,20-20-32,-19 0 32,-1 0-65,2 0 33,-3 0 64,-17-20 128,18 20 32,-19 0 96,-21-20 0,1 20-160,0 0-288,-20 0-993,0 0-2851</inkml:trace>
  <inkml:trace contextRef="#ctx0" brushRef="#br0" timeOffset="44623.5523">2758 11446 4356,'0'-21'896,"0"21"-223,0 0 1858,0 0-770,0 0-1152,0 0-65,0 0 129,0 0 64,0 0-129,0 0-63,0 0 63,0 0-63,0 0-129,0 0-96,0 0-95,-20 0-65,20 0-64,-20 0-64,20 0 0,-20 0 0,1 0 32,-1 0 0,0 0 0,0 0-32,-19 0 0,19 0-32,-21 0 32,3 0-32,-3-19 0,21 19 32,0 0-64,1 0 64,-1 0-32,0 0 0,0 0-32,20 0 0,-20 0 0,20 0 0,0 0 32,-19 0 0,19 0 0,-20 0 32,20 0 0,0 0-32,-20 0 32,20 0-32,0 0-32,0 0 0,20 0 0,-20 0-96,0 0 32,0 19-32,0-19 64,0 0 0,-20 21 32,20-21 32,0 19-32,0 2-32,0-21 64,0 19 64,0 2-128,0-2 32,20 21 0,-20-20-289,0 20 65,0-21 32,0 21-32,0 0 127,0-1-63,0 1 192,0 0-64,20-1 32,-20 1 32,0 0-64,0 0 64,19 0 0,-19-1 32,20 1 0,-20 0 32,0-1-32,0 1-32,0 0 32,0-21-32,0 1-32,0 1 0,0 18 64,-20-19-96,20 20 32,0-20 32,0 19 0,0 1 32,0 0-32,0-20 0,0 19 32,0 1 0,20-20-32,-20 20 0,0-1 32,0 2-32,0-22 64,0 20-128,0 2 128,0-1-128,0-21 128,0 21-64,0-20 0,0 20 0,0-20 0,0-1 0,0 1 64,0 0 33,0 0-65,20 0 0,-20 0-32,0-1 32,0-19-32,0 20 32,0 1 0,0-2-32,0-19-32,0 20-32,-20 0-33,20-20-31,0 19 64,0 2 32,0-1 32,0-1 0,0 2 0,0-2 128,0 1 65,0-20-65,0 20 32,0 0-64,0-20 32,0 0-64,0 20-32,0-20-64,0 0 0,0 0 0,0 0 64,0 0 0,0 0-32,0 20 96,0-20 96,0 0 65,20 0-33,-20 20 0,0-20-64,0 0 32,0 0 65,0 0-65,20 0-64,0 0-96,-20 0-64,39 0-160,-19 0-257,21 0-223,-23 0-225,22 0-224,-19 0-1025,-1 0-2499</inkml:trace>
  <inkml:trace contextRef="#ctx0" brushRef="#br0" timeOffset="54520.1183">8812 11961 64,'0'0'1121,"-18"0"480,18 0-320,0 0-384,0 0-256,0 0-481,0 0 224,0 0 97,0-19-385,0 19-96,0 0 32,0 0-224,0 0-1250,-21 0-415,21 0-642</inkml:trace>
  <inkml:trace contextRef="#ctx0" brushRef="#br0" timeOffset="57223.2729">9607 12438 3843,'-20'0'1922,"0"0"-801,20 0-384,-20 0 480,20 0 288,0 0 1,0 0-385,-20 0-128,20 0-96,0 0-289,20 0-159,-20 0-161,20 0-192,0 0-64,0 0 32,19 0-64,2 0 32,17 0 0,22 0-32,0 21-32,19-21 32,1 0 32,17 20-32,-17-20 32,19 0-32,0 20 0,-19-20 0,-1 0 0,0 0 32,-20 0-64,-18 0-128,-3 0 64,-17 0 0,-2 19-225,1-19-63,-20 0-128,0 21-33,0-21 65,-20 19-257,19-19-1185,-19 20-3395</inkml:trace>
  <inkml:trace contextRef="#ctx0" brushRef="#br0" timeOffset="60402.4548">3076 13750 3331,'0'0'1601,"0"0"1,-20 0 768,20 0-320,0 0-577,0 0-512,0 0-224,0 0-64,0 0-257,-20 0-96,20 0-32,0 0 65,0 0-129,0 0-64,20 0-128,-20 0-32,20 0 0,0 21 96,-1-21-64,21 0 0,0 0 0,19 0-64,20 0 32,0 0 0,2 0 0,18 0 32,-20 0-64,0 0 32,20 0 0,-19 0 0,0 0 32,-21 0-32,0 0 32,-19 0-64,1 0 32,-3 19-416,-17-19-1025,-21 0-1955,0 20-7974</inkml:trace>
  <inkml:trace contextRef="#ctx0" brushRef="#br0" timeOffset="61771.533">6172 13651 7847,'0'0'320,"0"-20"-288,0 20 289,0 0 736,0 0-385,0 0-512,-20 0-224,20 0 160,0 20-32,0-20 97,0 20 95,0-20 64,0 20 161,0 0-225,-19 19-192,19-18-32,0-2-64,0 21-128,0 0-257,0-20-95,0-1 31,0 2-31,0-2-257,0-19-320,19 20-2466</inkml:trace>
  <inkml:trace contextRef="#ctx0" brushRef="#br0" timeOffset="62217.5586">6014 13849 896,'0'0'3780,"0"0"-1922,0 0-321,0-19 225,0 19-385,0 0-416,0 0-224,0 0-129,0-20-191,0 20-161,20-20-128,-20 1-64,19 19 32,1-21 0,-20 1 96,20-19 1,0 19 31,-20 0-64,20 0-128,-20 0 0,19 20-32,-19-19 0,20 19-32,-20-20-32,0 20 0,20 20 160,-20-20-128,0 19 32,20 1-64,-20 0-128,20-20-417,1 20-1281,-21-20-3715</inkml:trace>
  <inkml:trace contextRef="#ctx0" brushRef="#br0" timeOffset="63371.6246">7959 13711 1825,'-20'0'1217,"20"0"-512,-20 0 416,0 0 353,20 0-417,-19 0-289,19 19-191,-20-19 352,20 0 128,-20 0 128,20 0-96,0 0 0,0 0-160,-20 0-225,20 0-127,0 0-97,0 0 1,0 0-97,0 0 33,20 0-161,-20 0-96,0 0 96,20 0 33,0 0-161,-1 0-96,-19 0 96,40 0-64,-20 0 64,19-19-96,22 19-64,-2-20 64,1 20-64,19 0 64,0-20-32,0 20-32,20 0 64,-19-20 0,0 20-32,19 0 0,-20 0 0,1 0 64,-1 0-160,1 0 160,-21 0-32,0 20-96,22-20 64,-22 0 128,-1 20 0,3-20 32,-2 0 193,-19 0-193,19 0-128,-19 0 96,-19 0-64,17 0 0,-18 0 0,1 20 0,-1-20-64,0 0 160,-1 0-95,1 0 31,0 19-32,20-19-64,-21 0 32,-19 0-128,20 0 96,-20 0-96,20 0-161,-20 0-255,0 0-33,0 0-127,0 0-97,0 0-576,0 0-1922,0 0-5157</inkml:trace>
  <inkml:trace contextRef="#ctx0" brushRef="#br0" timeOffset="64619.696">15244 13730 928,'-20'0'1057,"20"0"1826,0 0 32,0 0-737,-20 0-448,20 0-33,0 0-31,-18 0-321,18 0-352,0 0-256,0 0-193,-21 0-159,21 0-97,0 0-128,0 0 64,0 0-64,0 0 129,21 0-129,-3 0 32,2 0-64,0 0-32,21 0-96,18 0 0,1-19 0,19 19 0,0 0 0,21-20 0,-1 20-32,20 0 128,1-20-128,-1 20 192,-1 0-256,1 0 96,0 0 32,-19 0 0,-1 0-32,0 0 32,-20 0-128,-18 0 160,18 0-64,-39-20 0,-1 20 0,1 0-128,-20 0 64,-1 0 64,1 0-32,0 0 32,0 0-32,-20 0 128,20 20-448,-1-20-417,-19 0-1249,0 0-3651</inkml:trace>
  <inkml:trace contextRef="#ctx0" brushRef="#br0" timeOffset="69270.9619">8773 11982 1665,'0'0'513,"0"0"992,0 0 577,0-21-1121,0 21-545,0 21 385,0-21 128,0 0-288,0 0-193,21 0 0,-21 0-223,0 0 63,0 0 32,0-21 449,0 21 0,0 0-225,-21 0 1,21 0 31,0 0 1,0 0-33,-20 0-159,20 0-161,0-19 0,-20 19 0,20 0 129,-20-19-65,20 19 0,-19 0 0,19 0-127,-20-21 159,0 21-224,0 0-128,0-19 448,0 19-288,-19 0 129,19 0-161,-1 0-64,1 0 0,2 0-96,-2 0 128,-21 0-320,21 19 512,1-19-224,-21 21 64,20-21-160,-19 19 0,19 0 192,0-19-288,0 21 96,0-1 0,1 0-32,-1-20 64,20 20-65,-20 0-31,0-1 128,20 1-64,-21 0 96,3-20 32,18 20-64,-20 0-256,20 0 512,0-1-256,-20 1 0,20 0-32,0 0 64,0 0-128,0 0 160,0-1-128,20 1 64,-20 1-32,0-2 64,0 1-32,20 0 0,-20-1 0,18 2 32,-18-1-32,21 19 32,-21-18 0,20-2-32,0 21 96,0-20 33,-1 0-65,21-1 128,-20 1 0,0 0-96,19 0 32,-19-20-64,20 20 0,-1-20 32,2 0 33,17 0-97,-17 0 0,-2 0-32,21 0 128,-20 0-192,19 0-32,-18-20 32,-3 0-33,23 20 129,-22-20-64,1-19 64,19 19-32,-39 0 65,20-20-65,-1 21 96,-19-21-96,-20 0 96,20 0-96,-20-19 64,0-1-32,0 0 64,-20 1 0,0 19 288,0 0 97,1 20 63,-21 1-191,0-1-161,1 0-192,-1 20-32,1-20-289,19 20-511,-1 0-450,1 0-1152,0 0-2434</inkml:trace>
  <inkml:trace contextRef="#ctx0" brushRef="#br0" timeOffset="74159.2414">8812 13870 5413,'0'0'929,"0"0"1505,0 0-64,0 0-897,0 0-416,0 0-32,0 0-96,0 0-224,0 0-128,0 0-129,0 0-288,0 0-64,0 0-32,0 20 192,0-20-63,0 19-97,0-19-96,0 21 64,0-2-64,0 1 0,0 0 32,0-20-160,20 20-353,-20 0 417,0-20-320,0 0-1,0 0-1248,20 0-2211</inkml:trace>
  <inkml:trace contextRef="#ctx0" brushRef="#br0" timeOffset="74585.2659">8713 13949 6950,'-19'20'1506,"19"-20"-834,0 0 1634,0 20-64,0-20-1249,0 0-544,0 0-97,0 0 97,0 0-257,0 0-64,19-20-64,-19 20 64,0 0 32,0-20-32,20 1-32,-20 19 65,0-21-1,20 2 0,-20 19 32,20-20-160,-20 20-64,0-21-32,21 21-96,-21 0-128,18 0-193,2-19 65,0 19 159,-20 0 97,21 19 128,-1-19 64,-2 0 64,3 21 65,-21-21-33,20 20-192,0-20-449,-20 19-3202</inkml:trace>
  <inkml:trace contextRef="#ctx0" brushRef="#br0" timeOffset="75429.3143">16158 13849 1921,'0'0'1730,"0"0"-513,0 0 1281,0 0-159,20 0-994,-20 0 577,0 0 224,0 0-513,0 0-512,0 0-352,0 0-352,0 0-1,20 0-96,-20 21-224,0-21 0,0 20-96,0-1 32,0 2-160,0-2 32,0 1-160,0 0 96,0-20-128,0 0-193,0 20-448,0-20-1089,0 0-1601,0 0-6054</inkml:trace>
  <inkml:trace contextRef="#ctx0" brushRef="#br0" timeOffset="75775.3341">16038 13909 6950,'-20'21'1249,"20"-21"609,0 0 1249,0 0-1217,0 0-1186,20 0-63,-20 0-161,0 0-287,20-21-129,-20 21-32,21-19 0,-1-1 32,0 20 0,-2-21 160,3 21 96,-1-19-63,-20 19-65,20-20-128,0 20 96,-20 0-128,19 0 64,-19 0 96,0 0-288,20 20 192,-20-20-256,20 19-352,-20-19-994,20 21-2433</inkml:trace>
  <inkml:trace contextRef="#ctx0" brushRef="#br0" timeOffset="88769.0773">5597 12539 1057,'-20'0'1569,"20"0"-352,0 0-512,0 0 128,0 0-65,0 0 129,0 0 384,0-21 1,0 21-97,0 0 32,0 0-96,-21 0 32,21 0-288,0 0-96,-18 0-257,18 21-224,0-21-224,0 0-64,0 0 96,0 0 97,0 0 63,18 0-32,3 0-96,-1 0 64,0-21-160,19 21 97,1 0-161,0 0 64,-1 0-32,1 0-32,19 0 0,2 0-97,18 0-159,-20 0-256,1 0 31,19 21 1,-20-21-225,-19 0-224,19 0-320,-38 19-193,-1-19-447,0 0-2468</inkml:trace>
  <inkml:trace contextRef="#ctx0" brushRef="#br0" timeOffset="114236.5339">6649 8743 2434,'-20'0'7079,"20"0"-6343,0 0 930,0 0 736,0 0-832,0 0-706,0 0-319,0 0-33,0 0-191,20 0 127,-20 0-64,0 0 65,19 0-33,1 0-31,20-20-161,-1 20 0,22 0-64,-2 0-128,20 0 64,1 0-96,-21 0 0,2 0-192,-2 0-288,-39 0-353,0 0-929,-2 20-2210</inkml:trace>
  <inkml:trace contextRef="#ctx0" brushRef="#br0" timeOffset="115015.5785">6749 5961 11146,'0'0'481,"0"0"479,0 0 1475,18 0-866,2 0-224,1 0-416,-1 0-288,18 0-161,3 0-63,18 0-97,-19 0-128,20 0-96,-21 0-160,2 0-512,-21 0-866,-2 0-2081</inkml:trace>
  <inkml:trace contextRef="#ctx0" brushRef="#br0" timeOffset="115823.6247">12128 5941 6502,'-20'0'4868,"20"-20"-4547,0 20 1376,20-19 97,-20 19-609,20 0 64,-20 0-320,19 0-192,1 0-193,0 0-95,21 0 63,-23 0-224,23 0-223,-1 0-65,-1 0-65,1 0-223,19 0-416,-19-20-1186,-20 20-2595</inkml:trace>
  <inkml:trace contextRef="#ctx0" brushRef="#br0" timeOffset="116746.6775">12228 8783 3715,'-21'0'2755,"21"0"-769,-20 0 1088,20 0-639,-20 0-834,20 0-288,0 0-31,0 0-193,0 0-289,0 0-95,20 0 32,21 0-97,-21 0-159,39 0-33,-19 0-159,19-20-129,20 20-128,-19 0-32,-1 0 0,-18 0-128,-3 0-289,3-20-255,-21 20-417,-2 0-417,-18 0-1441,0 20-3363</inkml:trace>
  <inkml:trace contextRef="#ctx0" brushRef="#br0" timeOffset="117533.7225">16813 5842 15150,'0'0'576,"0"0"289,0 0 769,0 0-801,19 0 63,21 0-31,1 0-288,-3 19-257,3-19-64,18 0-192,1 21 0,-21-21-128,1 0-608,0 0-706,-1 0-1088,-19 0-4100</inkml:trace>
  <inkml:trace contextRef="#ctx0" brushRef="#br0" timeOffset="132481.5775">17925 11526 7078,'-20'0'1954,"20"0"-545,0 0 289,0 0-129,0 0-319,0 0-386,20-21-223,0 21-225,-1 0-127,21 0-33,-20 0-32,0 0 225,-1-19-321,1 19 64,0 0-64,-20 0-128,20 0 32,1 0 32,-3 0-96,-18 0 96,20 0-96,-20 0-32,0 0 128,0 0-32,0 0-128,0 19 192,0 2-128,0-21 32,0 19-32,0 21 96,21-20-64,-21 20 0,0-1-32,0 21-32,0-1 160,0 1-128,0 0-64,0-1-160,0 21 544,0-21-384,20 20 96,-20 1 0,0-21 0,0 21 0,0-20 0,0-21 0,0 1-192,0 20-64,0-1-97,0 1-63,0-1 96,0 1 127,0-21 193,-20 22 0,20-22 0,0 1 32,0-20-32,-21 20 161,21-1-97,0 1-32,0-20 0,21 20 64,-21-21-64,0 22 32,20-2-128,-20-19 0,20 20 0,-20-20-32,0 20 96,0-21-64,0 1 31,0 0 33,0-20 0,0 20 0,0 0 33,0-20 95,0 20 32,0-20 0,0 20-32,0-20 64,0 19 64,0-19 97,0 20-65,0-20-128,0 0-32,0 0 65,0 20-33,0-20 32,0 0 32,0 0-128,0 20-32,0-20 0,0 0 96,0 20-192,0-20 161,0 0-1,0 20 0,0-20 160,0 0 0,-20 0-95,20 0 31,-20 0-64,20 0-32,-41 0-96,23 0-128,-23 0-96,-18 0-705,-1 0-993,1 19-993,-1-19-6117</inkml:trace>
  <inkml:trace contextRef="#ctx0" brushRef="#br0" timeOffset="149896.5736">18877 536 3331,'20'-19'1601,"-20"19"769,20-20-63,-20 20-898,0-21 32,0 21 1,0 0-353,-20-19-257,20 19-287,-20-20-193,1 20-192,19-20-160,-20 20-96,0 0-128,0 0-32,0 0-321,1 0-95,-1 20 351,0 0 1,0-1 128,20 2 128,0 18 32,0-19 64,20 20 0,0 0 64,0 0-96,-1 19 0,21-19-96,0 0 0,-21-1-32,1 1 96,0-20 64,0 19 64,-20-18 96,-20-1 96,0-1-64,0 1-31,-19-20-33,19 19-64,-20-19 128,1 0 32,19-19-63,0-1-1,0 20-32,20-19-288,0-1-64,20-21-257,20 22-191,-20-1-97,19 1-1569,1 19-4196</inkml:trace>
  <inkml:trace contextRef="#ctx0" brushRef="#br0" timeOffset="150474.6066">19075 159 4612,'0'-20'5221,"0"20"-4549,21 0 1635,-21 0-1411,0 0-159,0 0 0,0 20-32,0 20-161,0-21-96,0 21-159,0 0-97,20 0-128,0-21-32,-20 22-32,20-22-192,-1 1-673,-19 0-1185,20-1-2947</inkml:trace>
  <inkml:trace contextRef="#ctx0" brushRef="#br0" timeOffset="150762.6231">19235 238 10730,'0'-20'2178,"0"20"-1698,0 0 1186,0 0-1186,0 0-63,0 20-1,0 0-192,0 0-64,20 0 33,-20 0-1,19 0-64,21-20-32,-20 19 0,0-19-32,19 0-128,-19 0-224,1 0-481,-1 0-865,0 0-1601,-20 0-6181</inkml:trace>
  <inkml:trace contextRef="#ctx0" brushRef="#br0" timeOffset="150950.6338">19373 258 9416,'0'0'-96,"0"0"1602,0 0 319,0 20-543,20 0-417,-20 0-481,0 19-256,0-19-352,0 20-833,20-20-1730,-20 19-5028</inkml:trace>
  <inkml:trace contextRef="#ctx0" brushRef="#br0" timeOffset="151195.6479">19492 178 15406,'21'-19'-160,"-21"19"1057,20 19 128,0 2-577,0-2 161,-1 1-193,1 20-448,-20 0-192,20-1-577,-20 2-288,20 18-737,-40-19-1569,20-1-2915</inkml:trace>
  <inkml:trace contextRef="#ctx0" brushRef="#br0" timeOffset="151642.6734">19354 994 16495,'19'-20'288,"-19"20"962,0 0-738,0 0-96,0 20 449,0-1-384,0-19-257,20 39-192,-20-18-32,0 19-384,20-21-641,-20 21-1474,0-20-2497</inkml:trace>
  <inkml:trace contextRef="#ctx0" brushRef="#br0" timeOffset="152941.7477">20168 775 14253,'0'19'609,"-20"-19"1024,20 0 321,0 0-1121,20 0-32,-20 0 63,39 0-671,-19 0-97,21 0-160,-21-19-321,19 19-1056,-19 0-1826,0 0-7944</inkml:trace>
  <inkml:trace contextRef="#ctx0" brushRef="#br0" timeOffset="153084.7559">20227 894 16591,'0'20'-224,"0"-20"1697,20 19-544,1-19-640,-1 0-225,-2 0-481,23 0-1537,-1 0-5861</inkml:trace>
  <inkml:trace contextRef="#ctx0" brushRef="#br0" timeOffset="153560.7831">20802 735 15726,'0'0'-192,"-18"0"-96,18 0 384,0 20-96,-20 0 96,20-1 96,20 21-224,-20 1-320,39-2-353,-19-20 449,20 1 320,-1 1 128,-19-1 225,20-20 191,-1 0 65,-19 0-97,-20-20-159,20-1-97,-20-18-320,0 19-32,0 1 0,0-2-96,0 21-417,0-20 161,0 40 384,21-20 64,-21 40 96,20-1 97,-2 2 63,2 18-96,1 1-128,-1-21-96,0 1 32,-20 20 0,0-40 256,0 19 481,0-19 64,-20-20-64,0 20-449,-1-20-64,-17 0-544,-3 0-481,1 0-736,1-20-1698,-1-20-4132</inkml:trace>
  <inkml:trace contextRef="#ctx0" brushRef="#br0" timeOffset="154564.8406">21260 258 512</inkml:trace>
  <inkml:trace contextRef="#ctx0" brushRef="#br0" timeOffset="154902.8589">21300 178 3971,'-20'-19'1025,"20"19"929,0 0-288,0 0 127,0-20-447,0 20-610,0 0-319,0 0 287,0 20 385,0-20 32,-20 0-320,20 19-192,0 2-193,0-2 33,0 21-289,0-20-32,20 20-128,-20-1 64,0 2-192,20-2-128,-20-19-129,19-1-191,1 22-417,-20-22-961,20 1-1633,-20 0-5446</inkml:trace>
  <inkml:trace contextRef="#ctx0" brushRef="#br0" timeOffset="155617.9008">21499 338 11114,'18'0'897,"-18"-20"1857,0 20-1120,0 0-481,0 0-320,0 20-321,20-1-319,-20 1-129,20 1-160,-20-2-417,0 1-736,21-20-1474,-21 20-2466</inkml:trace>
  <inkml:trace contextRef="#ctx0" brushRef="#br0" timeOffset="155782.9102">21499 199 15630,'-21'-40'-384,"21"40"576,0-20-736,0 20-1827,0 0-415,0 0-6919</inkml:trace>
  <inkml:trace contextRef="#ctx0" brushRef="#br0" timeOffset="156005.9229">21578 119 4228,'20'-20'7174,"-2"20"-5636,3 0 608,-21 20-1025,20 0-64,20 19-288,-21 1-545,1 0-96,0 0-192,0 19-32,-20 1-193,20-20-287,-20 20-289,-20-21-512,20-19-1378,-20 20-6726</inkml:trace>
  <inkml:trace contextRef="#ctx0" brushRef="#br0" timeOffset="156799.9683">22153 854 13676,'0'-20'1954,"0"20"-544,0 0 1216,20 0-1601,-20 0-256,0 0 192,20 0-417,0 20-480,-1-20-32,21 0-128,-20 0-96,19 0-449,1 0-255,1 0-322,-3 0-479,-17 0-1666</inkml:trace>
  <inkml:trace contextRef="#ctx0" brushRef="#br0" timeOffset="162938.3193">23086 815 480,'0'0'6630,"20"-21"-5413,-20 2 1346,0 19-641,0-20-257,20 20-223,-20-20-289,0 0-192,-20 20-577,20-20-288,-20 20-160,20 0-128,-40 0 128,21 20-32,-1-20 0,-20 20-33,1 20 97,19 0 0,0-1-160,0 1 32,20 19-128,0-18 96,20-22 95,0 20 97,19-18 97,-19-21-1,20 20 32,-1-20-32,1-20-64,-20-1 32,19 2 32,-19-20-32,-20-2-64,0 2 32,0 0 0,-20 18 64,20-18 64,-19 18-128,19 21-96,0-19-192,-20 38 192,20 2 96,20-2 0,-20 22-32,19-22-96,21 20-416,-20 2-385,19-2-352,2 0-417,-21-18-1249,18 19-3235</inkml:trace>
  <inkml:trace contextRef="#ctx0" brushRef="#br0" timeOffset="163335.3422">23325 159 9737,'0'-40'897,"0"20"-1058,0 20 738,0-20-321,0 20-320,0 0 256,0 0 577,0 20-64,0 0-161,-20-20 97,20 40-193,0-21-127,0 2-129,0 18-96,20 1-32,-2-20-32,3 20-160,-21-21-321,20 22-544,0-22-736,0 1-834,-1-20-3074</inkml:trace>
  <inkml:trace contextRef="#ctx0" brushRef="#br0" timeOffset="163602.3573">23443 218 6758,'0'-40'3203,"0"40"-3395,0 0 96,0 0-32,0 0 160,0 0 352,0 21-224,0-2-64,20 1-64,-20 20 64,20-20 32,0 0 1,0 0-97,0-20-96,19 19-161,-19-19-896,1 0-1409,17 0-2083</inkml:trace>
  <inkml:trace contextRef="#ctx0" brushRef="#br0" timeOffset="163804.3689">23602 218 7655,'21'0'256,"-21"20"865,0 0-448,20 0-577,-20 20-32,0-20 32,0 19-96,18 1-929,-18-20-1794,0 0-3074</inkml:trace>
  <inkml:trace contextRef="#ctx0" brushRef="#br0" timeOffset="164049.3829">23702 139 12299,'20'-20'-256,"0"20"416,-1 0 192,21 20-63,-20 0 511,19-1-159,-39 21-417,20 0-64,0 0-256,-20 0-192,20-1-160,-20 1-577,-20-20-1217,20 0-2211</inkml:trace>
  <inkml:trace contextRef="#ctx0" brushRef="#br0" timeOffset="164366.4012">23722 974 18225,'20'-21'320,"-20"21"193,0 0 127,0 21-352,0-21 97,0 20-161,0-1-32,0 1-256,0-1-609,0 22-576,0-2-1153,19-19-3908</inkml:trace>
  <inkml:trace contextRef="#ctx0" brushRef="#br0" timeOffset="166443.52">20863 1570 2338,'-20'0'1345,"20"0"993,0 0 481,0 0-897,0 0 416,0 0-448,0 0-641,0 0-416,0 0-193,0 0 33,20 19-97,-20-19-127,20 0-129,19 0-224,1 0 32,-1 0-160,21 0 0,-1-19 96,2 19-352,-2 0-577,1-20-672,-21 20-1698,1 0-5477</inkml:trace>
  <inkml:trace contextRef="#ctx0" brushRef="#br0" timeOffset="167410.5753">22868 1510 3235,'20'19'5957,"20"-19"-5893,-1 0 1025,21 0-608,19 0-65,20 0 897,1-19 97,19 19-417,19-20-353,-19 0-127,-19 20-161,-1 0-448,-20 0-1057,-39 0-1698,1 20-7463</inkml:trace>
  <inkml:trace contextRef="#ctx0" brushRef="#br0" timeOffset="171026.7821">18123 6160 864,'0'-20'3299,"0"0"-128,0 0-384,0 0-545,0 0-576,-20 0-641,20 20-96,-20-19-385,20-1-320,-39 20-224,19 0-32,0 0-96,0 20-160,-19-20-32,19 39 31,0-19-63,20 20 256,0 0 32,0 0 32,20 20 96,0-1-128,-1 1-321,21-1-159,-20-19 256,19 19 224,-19-19 64,0 1 0,-20-3 32,-20-17 32,20-2 352,-39 2 129,-1-2-225,0-19-96,-19 0-64,19 0-64,1-19-32,-1-2-32,19 2 129,1-21-65,20 21-128,20-22-32,1 21 0,19 0-65,-20 0-287,19 1-417,1 19-256,-1 0-1441,-19 0-4517</inkml:trace>
  <inkml:trace contextRef="#ctx0" brushRef="#br0" timeOffset="171502.8093">18361 5902 10794,'0'-20'1153,"20"-1"-993,-20 21 1409,0 0-864,0 0-609,0 0-96,-20 0 64,20 21 128,0-1-63,-19-1 191,-1 21 128,20-20-191,0 20-161,0-21 32,0 1-32,0 20 0,20-20-32,-1 0-32,1-20-128,-20 20-577,20-20-576,0 0-1025,0 0-2595</inkml:trace>
  <inkml:trace contextRef="#ctx0" brushRef="#br0" timeOffset="171763.8239">18520 5921 10121,'0'0'961,"0"0"1057,-20 0-705,20 0-1057,-20 20 161,20 0 31,0 0-320,0 0-64,0-20 0,0 20 33,20-1 63,0-19-64,1 20 32,17-20-96,-18 0-224,1 0-609,-1 0-1185,0 0-1601,-20-20-4004</inkml:trace>
  <inkml:trace contextRef="#ctx0" brushRef="#br0" timeOffset="171949.8339">18620 5941 6758,'0'0'5317,"0"20"-5509,0-20 608,0 40 641,0-20-672,0 19-1,0-19-224,0 20-128,0-20-160,0 19-801,20-39-1089,-20 21-2594</inkml:trace>
  <inkml:trace contextRef="#ctx0" brushRef="#br0" timeOffset="172267.8529">18818 5921 12139,'0'0'2915,"0"0"-2947,0 0 768,20 0 65,-20 20-448,0 0-65,20 0-128,-20 20-96,0-1-64,19 1-64,-19-20 96,0 20-32,-19 0-128,-1-1-257,20-18-447,-20 18-1250,-20-19-2915</inkml:trace>
  <inkml:trace contextRef="#ctx0" brushRef="#br0" timeOffset="172765.8809">18500 6736 8071,'0'-19'1890,"0"19"672,0 0-576,0-21-352,0 21-97,0 0-352,0 0-256,0 0 32,0 0-96,0 0-256,0 0-225,0 0-288,0 0 0,0 21 96,0-2 65,0 1-65,0 20-32,0-20-32,0 19-256,20 1-417,-20-20-928,21 20-1218,-21-21-3394</inkml:trace>
  <inkml:trace contextRef="#ctx0" brushRef="#br0" timeOffset="177959.1786">16079 6200 3235,'20'0'1537,"0"-21"1314,-20 21-225,0 0-800,0 0-289,18 0-287,-18 0-161,0 0-257,0 0 1,0 0-96,0 0-64,0 0-97,-18 0-256,18 0-95,-20 0-65,0 0-128,-1 0 0,-19 0 32,1 0 0,-1 0-32,-19 21 128,19-21-128,-19 0 128,19 0-32,1 0-160,19 0 32,-21 19-64,21-19-320,20 0-161,-18 0-383,18 0-418,0 0-191,0 0-289,0 0-896,0 20-1090</inkml:trace>
  <inkml:trace contextRef="#ctx0" brushRef="#br0" timeOffset="178327.1997">15702 6140 5060,'18'-20'1410,"-18"20"-1731,0 0 1218,0 0 737,0-20-449,0 20-448,-18 20-513,-22-20 32,19 0 353,-38 20 800,19 0-64,20-1-672,-19 2-225,19-21-31,0 19-33,20 1-160,0 1 0,20-21 33,0 19 95,0 1-192,-1-20-64,1 20-160,0-20 64,21 19-128,-23-19-96,2 21-353,-20-21-608,0 20-1826,0-20-8423</inkml:trace>
  <inkml:trace contextRef="#ctx0" brushRef="#br0" timeOffset="179372.2593">16237 6517 8744,'20'-19'1729,"-20"19"-1376,0 0 1408,0 0-479,0 0-610,0 0-351,0 0-225,0 0 0,0 19 160,-20 1-64,20 0 161,0 0-97,0 21-96,-19-3-128,19 2 96,-20 20 0,0-20-32,0 19 0,-1 1 225,3-1-33,-2-19-64,0 20-256,-21-1 352,21 1-320,2 0 129,-23 19-97,21-20-32,0 1 0,1 19 0,-1-18 96,-20-23-96,40 23 32,-20-21 0,1 19 96,-1-19 128,0-1-32,0 1 33,-1 20-161,21-20-96,-18-1-64,-2 1 128,0 0-64,20 0-96,-21-21 64,21 21-33,0-20 65,-20 20 0,20-20 0,0 0 65,0-1-33,-18 1 32,18 1-64,0-21 0,0 19-64,0-19-97,18 0 129,-18 20-64,0-20 0,0 0 0,0 0-64,0 0-673,0 0 128,0 0-800,0 0-577,0 0-1569,0 0-4741</inkml:trace>
  <inkml:trace contextRef="#ctx0" brushRef="#br0" timeOffset="179877.2884">15542 8047 8680,'20'0'993,"-20"0"-737,0 0 1121,0-19 225,0 19-225,0 0-224,0 0-96,0 0-256,0 19-257,0-19-127,0 20-97,0 0-32,0 20 97,0 0-385,0 0 96,0-1-96,0 21 64,0-21-32,0 21-32,0-20 32,0-21 32,0 22 0,0-22-32,0 1 96,20 0-32,-20 0 0,21 0 129,-3-20-65,2 0-32,1 0 0,-1 0 96,18 0-192,3-20-64,-21 0 64,19 0 0,1 0-32,0 20-64,-21-19-256,21 19-353,-20-20-1152,1 20-3236</inkml:trace>
  <inkml:trace contextRef="#ctx0" brushRef="#br0" timeOffset="182193.4208">13260 6160 7559,'-20'-20'1057,"0"0"384,0 20 225,-19 0-962,19 0-415,-21 0-65,21 20-224,-19-20-32,39 20-64,-20-1-32,20 2 95,20-2 1,-20 22 97,21-22-98,17 21 1,-17 20-32,19-21 32,-22 21 32,3-21 0,-1 21-128,0-19-224,-20-3 160,-20-17 224,0 19 128,-1-21 288,-17-19 65,-3 20-33,3-20-384,-3-20-288,1 1 0,21-2 128,-21 2 0,40-21 32,0 21 288,0-2-224,20 1-32,19 20 64,1-20 64,-20 20-160,19-20-64,2 20-512,-1 0-962,-22 0-864,3 0-2915</inkml:trace>
  <inkml:trace contextRef="#ctx0" brushRef="#br0" timeOffset="182669.4481">13477 5941 10570,'-39'0'384,"39"20"1442,-20 0-417,20 0-1025,0 0 97,0 19-97,0-19-192,0 20-96,20-20-96,1 19-288,-3-18-417,2-2-1216,0-19-1314,1 20-5253</inkml:trace>
  <inkml:trace contextRef="#ctx0" brushRef="#br0" timeOffset="183044.4693">13596 5961 14765,'-20'0'833,"20"0"-705,20-20 929,1 20-480,-1 0-545,0 0 0,0 0-160,-1 20-417,1-20-223,-20 20 127,20 0 225,-20 0 31,0-1 65,0 1 288,-20-20 128,20 20 96,0 0-160,0-20 0,0 0 64,0 20-64,0-20 32,20 20-32,-20 0 1,20-20-66,-20 19 66,0-19-33,0 21 0,0-21 64,0 19 64,-20-19 64,20 0-32,-20 0-128,0 0-192,20 20-321,-19-20-1152,-1 0-3011</inkml:trace>
  <inkml:trace contextRef="#ctx0" brushRef="#br0" timeOffset="183347.4863">13795 5861 12427,'0'21'160,"20"-21"545,0 20 865,-20-1-898,20 21 33,1-20-65,-3 0-351,2 19-161,0-19-96,-20 0 0,0 20 0,0-20-384,-20 0-705,0 20-385,2-21-351,-23 1-1410,21 1-6246</inkml:trace>
  <inkml:trace contextRef="#ctx0" brushRef="#br0" timeOffset="183607.5017">13677 6517 15822,'0'40'1090,"0"-20"-450,0 21 962,0-3-834,19 2-607,-19 0-129,0 0-513,20 0-1729,-20-20-5381</inkml:trace>
  <inkml:trace contextRef="#ctx0" brushRef="#br0" timeOffset="184472.5509">13279 9339 10249,'0'-40'4613,"-19"20"-4549,19 1 320,0-21 865,-20 20-576,20 0-289,-20 0-31,0 20-450,-1-20-63,3 20 64,-2 20 0,20 0 32,0 0 64,0 20-32,20-1 0,-2 1 32,23 0-64,-21-1 32,0-19-96,-1 20-64,1 0-161,-20-21-31,0 22 128,0-21 256,-20 0 128,-19-20 128,19 19-64,-21-19-32,23 0-96,-2-19-96,0 19 96,20-20-96,0-20-32,20 19 0,0 2-64,19-1-32,-19 0-160,0 20-481,0 0-672,-1 0-2051,1 0-6724</inkml:trace>
  <inkml:trace contextRef="#ctx0" brushRef="#br0" timeOffset="184732.5661">13459 9061 12299,'-21'0'352,"21"0"-159,-20 20 1504,20-1-512,0 2-704,0 18-193,20-19-128,-20 20-128,21 0-32,-3-21-544,2 1-545,0 0-641,1 0-1281,-1-20-4772</inkml:trace>
  <inkml:trace contextRef="#ctx0" brushRef="#br0" timeOffset="185020.5825">13558 9061 13612,'18'-20'641,"-18"20"-609,20 0 1345,1 20-960,-1-20-321,-20 20-96,20-1-32,-20 2-64,0-2 32,0 21 192,-20-20 64,20-20 128,-20 20-128,20 0 65,0-20-1,0 0-160,0 0-96,20 0 32,-20 20 32,20-20-32,0 0-64,-1 0-96,1 19-481,0-19-832,-20 20-1986</inkml:trace>
  <inkml:trace contextRef="#ctx0" brushRef="#br0" timeOffset="186109.6448">13696 9279 5188,'0'0'993,"-19"0"769,19 0 929,0 0-1474,0 0-545,0 0 738,0 20-97,0-20-448,19 20-417,-19-20-128,0 20 97,0-20-257,0 0-128,0 20 0,0-20 0,0 0 32,-19 20-64,-1-20 0,-20 0 32,-1 19-64,23-19-32,-2 0-224,-21 0-449,41 0-1313,-20 0-2818</inkml:trace>
  <inkml:trace contextRef="#ctx0" brushRef="#br0" timeOffset="186440.6638">13756 9041 12075,'0'-20'865,"0"20"-32,20 0 1889,-20 0-1601,19 20-288,1 0-192,0 0-353,-20-1-128,20 2-128,1 18-64,-21-19-160,0 20-128,0 0-129,0-21-31,0 21-193,-21-20-1185,1 0-2114,20 0-6918</inkml:trace>
  <inkml:trace contextRef="#ctx0" brushRef="#br0" timeOffset="186852.6873">13538 9638 16239,'-21'0'1089,"21"0"-737,0 0 2018,21 0-1441,-1 0-416,18 0-257,-17 19-224,19 1-160,-20 0-192,-1-20-97,-19 20-191,0 0 63,-19 19 225,-1-19 256,-20 0 480,-1 0-95,23 0 223,-2-20 33,20 20-225,0-20-352,20 0 192,-2 19-256,23-19-160,-1 0-321,-1-19-512,-19 19-929,0 0-2626</inkml:trace>
  <inkml:trace contextRef="#ctx0" brushRef="#br0" timeOffset="189687.8493">11592 9876 10153,'0'0'2979,"0"0"-3267,0 0 384,0 0 801,-20 0 96,0 0-417,-19 0-127,19 0-65,-39 0-64,-2 0-192,-18 0 161,-20 0-97,0 19-192,-21-19 32,21 0 0,0 21-32,0-21 32,20 19-96,0 1-385,18-20-95,2 0 320,39 20-65,0-20-543,0 0-322,20 0-960,20 0 577,-20 0-2050</inkml:trace>
  <inkml:trace contextRef="#ctx0" brushRef="#br0" timeOffset="189982.8663">10659 9796 13132,'-39'0'-481,"-1"0"-1440,-1 20 1344,-18 0 673,19-20 64,-19 20-128,-1 0 32,21-1 257,-1 2 576,1-2 128,39 1-161,0 0-319,18 0 128,3 0-65,19 20-127,19-21-97,-19 1-288,39 1-32,-39-2-256,19 1-353,-18 0-1376,-21-20-2724</inkml:trace>
  <inkml:trace contextRef="#ctx0" brushRef="#br0" timeOffset="190820.9143">7601 6299 4228,'0'0'640,"0"0"-576,0 0 385,0 0 191,20 0-352,-20 0-31,0 0 95,0 0-64,0 0-128,0 0-192,0 0-1825</inkml:trace>
  <inkml:trace contextRef="#ctx0" brushRef="#br0" timeOffset="191259.9393">7721 6200 10505,'0'-21'1954,"0"2"-1954,0-1 64,-20 0 929,-1 0 289,3 20-161,18-20-705,-41 20-416,21 20-96,0 0 64,2 0-32,-3 0-32,21 20-32,21-1 31,-3 1 33,2 0 64,0 0-32,21-1-160,-2 21-384,-19-20-257,0-1-480,0 1-97,-20 1 481,0-3 577,-20-17 288,0-2 192,-21 2 32,3-21-32,-3 0-128,3 0 64,-23-21 65,41 2 31,-19-2 224,39-17 449,-20 17-64,40 1-1,0 0-575,19 0 223,1 0-128,-1 1-288,1 19-64,1 0-833,-23 0-1889,3 0-4389</inkml:trace>
  <inkml:trace contextRef="#ctx0" brushRef="#br0" timeOffset="191655.9621">7880 5902 8936,'-20'19'1057,"20"1"-480,-20 0 608,20 20-545,-20-1-416,20 1-127,20 0-65,-20 0-129,20 0-511,0-21-481,-1 1-160,21-20-897,-20 21-2307</inkml:trace>
  <inkml:trace contextRef="#ctx0" brushRef="#br0" timeOffset="191959.9793">7998 5981 12011,'41'-20'352,"-21"20"801,0 0 385,-2 0-1154,3 0-320,-21 20-64,0 0-128,0 0 0,0 19 32,-21-19 160,3 0 64,18 0 32,-20 0-64,20 0 32,0-20-32,0 0 33,20 0 31,-20 19 0,18-19-128,23 0-480,-21 0-1090,0 0-1633,-20-19-4965</inkml:trace>
  <inkml:trace contextRef="#ctx0" brushRef="#br0" timeOffset="192175.9918">8178 5921 12139,'19'0'1954,"1"20"-1954,0-20 544,20 20 545,-21-20-448,1 20-385,0 20-224,-20-21 0,0 21-320,0 0-160,0 0-353,-20 0-544,0-21-1410,1 22-2946</inkml:trace>
  <inkml:trace contextRef="#ctx0" brushRef="#br0" timeOffset="192443.0071">8097 6557 8263,'0'40'3908,"0"-19"-3556,21 17 1218,-21 2 288,0 0-1122,0 0-640,0 0-224,0-1-1089,0 1-2979</inkml:trace>
  <inkml:trace contextRef="#ctx0" brushRef="#br0" timeOffset="193705.0793">7761 9121 4900,'0'-40'7495,"0"20"-7655,0 0 192,-20 0 865,20 20-353,-20-20-223,0 20-225,-1 0-128,21 0 0,-18 20 0,18 0 32,0 0 32,0 19-64,0 21-128,18-20-769,23 20-96,-21-21-96,0 21-449,19-21-95,-19 2 351,-20-2 289,0-19 769,0 20 769,-20-20 1441,0-20 896,-19 20-992,19-20-737,-21-20-288,23 20-161,-2-20-319,-1-20-97,21 20-96,0-19 32,21 18 33,-1 1-129,-2 1-64,23-1-128,-21 0-257,0 20-896,19 0-1185,-19-20-3684</inkml:trace>
  <inkml:trace contextRef="#ctx0" brushRef="#br0" timeOffset="193972.0943">7959 8922 8936,'0'-40'3203,"-20"40"-3043,20 0 545,0 0 640,0 20-736,-20 0-257,20 20-160,0-1 128,20-19-95,-20 20-161,20-1-32,-20-18-64,21-2-353,-3 1-576,2 0-704,1-20-962,-1 0-6181</inkml:trace>
  <inkml:trace contextRef="#ctx0" brushRef="#br0" timeOffset="194218.1086">8039 8882 14765,'20'0'65,"-20"0"-258,38 0 802,-17 20 64,-21 0-97,20-1-512,-20 2-64,0 18-64,0-19 96,0 0 32,-20 0 128,20 0-96,0-20 1,0 0-97,0 19 128,20-19 0,-20 0-96,20 0-641,0 0-800,-1 0-2371</inkml:trace>
  <inkml:trace contextRef="#ctx0" brushRef="#br0" timeOffset="194550.1276">8178 8862 10602,'0'-20'1665,"0"20"-1729,19 0 1377,-19 20 289,40-20-833,-20 20-417,0 0-224,19 19 0,-19-18 64,0 18-64,0 1-31,-20-20-194,0 19-319,0-18-833,0 18-1282,-40-19-5316</inkml:trace>
  <inkml:trace contextRef="#ctx0" brushRef="#br0" timeOffset="195010.1539">8039 9498 14349,'0'0'1441,"0"0"-1569,20 0 1730,0-20-289,-2 20-800,23 0-417,-21 0-64,0 0-64,-1 20 0,-19-20-161,20 19 97,-20 2 0,-20-1 128,20 0 96,-19 0 33,-1-1-161,0 2 128,0-2-224,20 1 544,-21-20-352,21 20-224,0-20 480,21 0 1,-1 0-33,0 0-320,19 0-32,-19-20-128,20 20-225,-20 0-383,-1 0-930,1 0-2658</inkml:trace>
  <inkml:trace contextRef="#ctx0" brushRef="#br0" timeOffset="215474.3243">8395 7451 6085,'20'0'2691,"-20"0"-1186,0 0 1218,0 0-641,0 0-865,0-20-256,0 20-192,0 0-97,-20-20 33,20 20-225,0 0-63,-19 0-193,19 0 64,-20-20-64,0 20 65,20 0-65,-20 0-32,0 0 0,1 0-64,-21-19 33,20 19-33,-19 0-64,-1-20 32,-19 20 0,19 0 0,-19 0 0,18 20-128,-18-20 96,-1 0 0,20 19-96,-19-19 128,0 0-96,18 20-64,-17-20 64,17 20 32,1-20-256,1 20 480,-1-20-192,-19 0-32,19 0-64,1 20 64,-1-20-96,-1 0 128,3 20 0,-3-20-64,2 19 129,-1-19-129,20 20 64,-20 1 32,21-21-160,-21 19 0,-1-19 128,23 21-64,-2-21 0,-21 19-32,21-19 128,-19 19-192,19 2 192,-20-1-192,21-20 128,-1 20 64,-20 0-192,20 0 192,-19-1-192,19 1 96,0 0 0,0 20 0,-19-20-96,19-1 192,0 21-128,-1-20-225,3 0 450,-2 0-97,-1 20-128,1-20 0,0-1 64,20 21-96,-18-20 128,-3 20-96,1-1 32,0-18-32,20 18 32,-20 1 0,20 0 0,-20-1 0,20 1-33,-19-20 33,19 19 0,-20 2 33,20-2-33,-20-19 0,20 20 0,0 0 0,0-21 96,0 21-192,0-20-1,0 20 226,0 0-97,0-21-96,0 21 96,20 0-64,-20-1 64,0 1-64,0 0 32,0 0 0,20-1 32,-20 1-64,0 0-1,0 0 66,19-20-1,-19 19-32,20 1 32,-20-20-96,20 0 96,-20 19 32,20-19 32,0 1-32,-20-2 32,21 1-32,-3 0-64,2-1 32,0 2 64,1-1-128,-1 0 96,-2 0-64,3-1-64,-1 2 128,20-2-64,-21 1-224,1 0 512,0-20-576,0 20 608,0 0-224,-1 0-256,1-20 192,0 19 0,0-19-224,0 20 480,-1-20-320,1 20 64,0-20 0,0 0-64,1 20 64,-3-20-64,-18 20 32,41-20 0,-21 0 96,0 20-128,-2-20 0,3 0 64,-1 19-32,-20-19 96,20 0-160,0 21 64,-1-21 0,1 19 0,-20-19 0,20 0 0,0 20 0,0-20 0,0 20 0,-1-20 32,1 0-64,0 20-224,1-20 480,-21 20-192,20-20-128,-2 0 64,2 0 32,1 20-64,-1-20 64,0 0-224,-2 0 448,3 0-224,-1 0 0,0 0 32,0 0-160,-1 0 128,21 0-64,-20 0 32,0 20-32,-1-20 128,21 0-224,-20 0 96,1 0 96,17 0-128,-18 0 32,21 0 128,-23 0-128,23 0 96,-21 0-96,0 0 96,19 0 96,-19 0-192,0-20-64,0 20-65,0 0-159,-1 0 480,-19 0-224,20 0 0,-20 0 96,0 0-96,0 0 64,20 0-64,-20 0 128,20 0-32,1 0 0,-21 0 0,18 0-192,2 0 96,-20 0-65,21 0-255,-21 0 544,20 0-128,-20 0-192,20 0 128,-20 0 128,18 0-128,-18 0 96,21-20-96,-1 20 0,-20 0 32,20 0-32,0 0 32,-1 0-32,1 0 64,0 0-32,0 0 128,19 0-128,-19 0 0,20 0 32,-1-20 64,1 20-128,1 0 64,-23 0 0,23 0 0,-1 0 0,-1 0 0,1 0 0,0 0 0,-1 0 0,1-20-32,-1 20 96,1 0-160,1-20-1,-23 20 65,23-20-64,-21 20 0,19-19-32,-19 19-32,20-21 32,-20 2 64,-1 19 32,1-20 0,0 0 32,0 20 0,19-20 32,-19 0 96,0 0-32,0 1 32,1-1-64,-3 0 128,2 0-192,1 0 64,-1 0-64,0 1 32,19-21 161,-19 20-257,0 0 160,0-21 0,0 22 64,-1-21 96,1 21-160,0-22 192,0 2-288,0-1 161,-1 0-97,-19 1-64,20-1 96,-20 0 32,20 1 0,-20 18 64,21-18 129,-21 19-65,0-20-32,0 20-32,20 1 0,-20-21-96,0 0-192,0 20 128,18-20 32,-18 21-64,20-21-96,-20 20 64,0-20 417,0 21-225,0-2 96,0-19-224,0 21 0,0-21 64,0 20-64,-20-19-32,20-2 64,0 2-64,-18-21-128,18 21 160,0-1 0,0 20-64,-20-20 64,20 21 32,-21-2 128,21 2-159,-20-21 63,0 20-32,1 0 32,-1-20 0,-20 21-96,1-22 64,-1 2-32,0-1-32,-19 0-64,-2-19 96,2 19-192,0 1 224,-1-1-224,1 20 192,-1-21-64,1 22-96,0 0-1,-2-21 97,2 19-320,-20 1-257,19 1-127,1-1-65,-2 0-544,-18 20 32,39 0-737,-19 0-5990</inkml:trace>
  <inkml:trace contextRef="#ctx0" brushRef="#br0" timeOffset="217904.4634">16893 2324 7142,'0'-38'577,"0"17"288,0-19 2017,-21 20-736,1 0-608,0 1 63,1-1-416,-1 0-608,-20 0-417,1 20-160,-1 20 32,20-20-96,0 20-96,-19 19-32,39 1-385,0 0 225,20 0 128,-1 19 64,21 1 96,0-1-161,-1 1-95,-19-1-225,20 1 225,-21-20 224,-19 0 128,0 0 192,-19-21 609,-21 21 32,0-40-160,-19 20-225,0-20-64,19-20-287,-1-1 95,23 2-96,-2 0-224,20-21-192,0 19-129,38 2 1,-17-21-257,19 21-128,19-2-416,-19 21-32,-1-20-320,-19 20-898,20 0-1953</inkml:trace>
  <inkml:trace contextRef="#ctx0" brushRef="#br0" timeOffset="218243.4828">17032 1947 14733,'0'-19'641,"0"19"704,0 0-1152,-20 0-226,20 0 258,0 39 31,-20-19-160,20 40-96,0-21 0,20 1-512,0 0-545,-20-21-865,19 1-961,1 0-1281</inkml:trace>
  <inkml:trace contextRef="#ctx0" brushRef="#br0" timeOffset="218502.4976">17131 2007 12780,'0'-20'2882,"0"20"-3298,0 0 896,19-20-480,1 20-32,0 20 0,0 0 0,-20-20 0,0 40-96,0-21 96,0 1 192,0 0 385,-20 0 63,20 0 97,0 0-225,0-20-351,0 19-161,0-19-289,20 0-159,0 0-449,-1 0-1313,1 0-3107</inkml:trace>
  <inkml:trace contextRef="#ctx0" brushRef="#br0" timeOffset="218719.51">17310 1928 15726,'0'0'-480,"0"0"768,0 0-128,20 0-128,18 19 129,-17 1-65,19 20-128,-21-20-97,-19 39-383,0-19 128,0 0 223,0-1-223,-19 1-769,19 1-1441,-20-3-4869</inkml:trace>
  <inkml:trace contextRef="#ctx0" brushRef="#br0" timeOffset="219195.5372">17071 2782 10666,'0'0'6085,"0"0"-5957,0 0 865,20 0-896,0 0-33,19 19 32,-19 0-417,0 2 482,0-21-418,0 20 97,-20 0 128,0 20 128,0-21 160,-20 1 65,0 0 383,0 0-159,0-20-1,1 20-63,19-20-289,0 0-128,0 0-128,0 20 160,19-20-64,21 0-160,-20 0-256,0 19-193,19-19-352,-19 0-1249,1 0-3972</inkml:trace>
  <inkml:trace contextRef="#ctx0" brushRef="#br0" timeOffset="219555.5578">17786 2523 14637,'0'0'2114,"0"0"-608,0 0 544,0 0-1121,40 0 608,-20 0-352,19 0-352,21 0-385,-21 0-287,21 0-97,-21-20 0,-19 20-96,0 0-417,-20 0-832,21 0-801,-42 0-673,1 20-3458</inkml:trace>
  <inkml:trace contextRef="#ctx0" brushRef="#br0" timeOffset="219727.5677">17846 2682 16207,'19'20'961,"1"-1"352,0-19 1057,39 0-1313,-19 0-256,19 0-256,-19 0-289,19 0-256,-39 0-833,1 0-608,-21 0-2627</inkml:trace>
  <inkml:trace contextRef="#ctx0" brushRef="#br1" timeOffset="225143.8775">10043 8684 4996,'-20'19'769,"20"-19"0,0 20 1729,0-20-480,0 0 0,0 0-641,0 0-512,0 0-256,0 0-129,0 0 33,0 0 95,0 0 1,20 0-257,-20 0 32,0-20-127,20 1-33,-20 19 32,20-40-32,-20 19-64,21 2-63,-21-1 95,18-20-224,2 1 160,0 19-32,1-20-32,-1 0-64,-2 0 32,3 1 64,-1-1 0,0 20 0,0-20 64,-1 0 33,-19 1-65,20-1-160,0 0 544,0 20-352,0-19 97,0-1-65,-1 0 0,1 0-32,0 1 96,0 19-128,1-20 65,-21 0-33,18 21-64,-18-21-96,20 0 0,1 19 96,-21-17-192,20 17 160,-20-19-160,20 20 128,-2-19-32,3 19 64,-1-20-32,-20 20 0,20-19 32,-20 19 64,20 0-192,-20-20 128,19 21-32,1-21 32,-20 20 0,0 0-32,20-20 96,0 21-160,-20-2 96,20-18 33,-1 19-33,1-20 192,0 20-352,-20-19 160,20-1 0,0 20-128,-1 0 96,-19-19-32,0 19 0,20 0 160,-20 0-224,20 0 64,-20-20 96,21 21-96,-1-2 64,-20-17-32,18 17-32,2-19 64,1 20-96,-21 0 32,20 1 0,0-21 32,-20 20 0,19 0-32,-19 0 0,20 1 0,-20-1 0,20-1-64,0-18 32,0 19 0,0 1-192,-20-2 96,19-18-64,-19 18 31,0 2 129,0 19-32,0-20 96,20 0-32,-20 20 32,0 0-128,0-20 96,0 20-128,0 0 0,0 0-32,0 0 32,0 0-128,0-20-1,0 20 129,0 0 192,0 0-128,0 0 0,0-20 64,0 20-64,0 0 96,0 0 0,0 0-128,0 0 128,0 0-160,0 0-449,0 0 33,0 0 63,0 0 161,0 20 128,0-20 160,0 0-96,0 20 160,0 0-64,-20 0 0,1 0 96,19 20-128,-20-1 32,0 1 32,0 0-64,0 0 96,0-1-32,-19 21 0,19-20-128,-1-1 160,1 21-64,2-20 32,-2 19-64,-1-19-1,1 0 65,0 0-32,1-1 97,-1 1-98,0 0 33,0-20 65,0 19-162,1 1 194,-1-20-162,20 19 98,-20-18-130,0 19 97,20-1 97,-20 1-97,1-1-33,-1 1 66,0 0-33,-21-1 0,23 1 0,-2 0 0,0-1 64,-1 2-32,1-1-96,20-21 96,-18 21-32,-3-20-64,1 20 64,0-20 32,20 19-32,-20-19 32,1 20 96,-1-1-32,0-19-128,20 20 64,-20-20 64,20 0-64,-20-1-64,20 2 96,-20 18 96,20-19-96,-19 0 192,-1 20-127,0 0 63,0-21-96,-1 21 32,3 0-96,-2 0 32,-1-1-64,21 2 128,-20-22 128,0 21-63,20 0-1,-18-1 96,18-19 0,-21 20 33,1-20-97,20-1-256,0 2 96,-20-2-32,20 2 32,0-21 0,-20 19 32,20-19-96,-19 20 0,19-20-96,0 20-224,0-20-257,0 0-416,0-20-288,0 20-513,19-39-2594</inkml:trace>
  <inkml:trace contextRef="#ctx0" brushRef="#br1" timeOffset="225843.9175">10956 6200 7783,'-39'19'4997,"39"-19"-3460,-20 20 737,0-20-544,20 0-321,0 0-384,0 0-544,0 0-225,20 0 96,0-20-64,19 1-95,22-2-129,-23 2-96,23-21 192,-22 0-96,21 20-32,-40 0 64,19 1 64,-19-1 0,-20 0 65,20 20 31,-20 0-224,0 0-32,0 20-32,0-20 64,21 20 32,-21 19 64,0 1-64,18 0 32,-18-1-64,20-18 64,-20 18-128,0 1 64,20 0 64,-20-21-96,0 22 32,0-22 32,0 21-160,0-20-608,-20 0-706,20 0-608,0-1-1409,0 1-7367</inkml:trace>
  <inkml:trace contextRef="#ctx0" brushRef="#br1" timeOffset="227928.0367">9964 6895 3651,'-20'-20'6406,"20"20"-5637,0-20 1473,-20 20-352,20-19-161,-19 19-319,-1 0-225,0 0-641,0 0-63,0 0-353,1 0-96,-21 19-32,19 1-96,1 0 32,2 20 32,-2-20-64,-1 19 96,21 1-129,0 19 65,0-19 64,21 0-32,-1 20-32,18-21-32,3-19-192,-2 20 128,21-20-32,-1-20 128,1 0 96,-1 0-96,0 0 128,-19-20 128,19 0 64,-38 0-160,19-19 32,-20-1-64,-20 0 64,0 0 65,0 0-33,0 1-32,-40-21-32,-1 40 32,3-19 128,-3 19-96,-18 0-31,19 0-290,1 20-127,19 0-545,-20 0-320,40 0-1089,-20 0-2274,20 20-7526</inkml:trace>
  <inkml:trace contextRef="#ctx0" brushRef="#br1" timeOffset="228303.0582">9806 7014 448,'0'0'9257,"0"0"-8296,0 0 1281,0 0 32,0 0-1249,0 20-256,0-20-161,0 20-223,19 0 31,-19-20 0,0 19-95,20 2-225,-20-2 32,0-19-64,20 21 0,-20-21 0,20 0-64,0 0-64,-1 0 32,1 0 0,0 0 64,0 0-32,0 0-32,-20 0-96,19 0-96,1 0-513,0-21-801,-20 21-1376,20 0-3300</inkml:trace>
  <inkml:trace contextRef="#ctx0" brushRef="#br1" timeOffset="228477.0681">10083 7054 11370,'0'0'1570,"0"0"-930,0 0 513,0 20-352,0-1-352,21 2 127,-21 19-352,18-21-224,-18 1-128,20 0-480,0 0-1154,-20-20-2850</inkml:trace>
  <inkml:trace contextRef="#ctx0" brushRef="#br1" timeOffset="228860.09">10221 6597 5028,'0'-20'3844,"0"20"-3652,0-20 1986,-18 20-128,18 0-512,0 0 31,0 0-704,0 20-257,0 0-63,0 1-193,0 17-192,0-17-63,0 19-194,18-21 129,-18 1-384,21 0-32,-1-20-353,0 0-352,-20 0-1121,20 0-2434</inkml:trace>
  <inkml:trace contextRef="#ctx0" brushRef="#br1" timeOffset="229147.1064">10262 6537 8776,'20'0'1153,"0"-20"897,-1 20 288,-19-19-1281,20 19-384,0 0-545,-20 19-32,20 1-32,-20 0 0,0 20 0,-20-19 32,20-2 0,0 0 32,0-19 33,-20 21 31,20-21-64,20 19-128,-20-19 96,20 0-32,-20 0-32,20 0-128,0 0-609,-1 0-512,-19 0-1025,20 0-1858</inkml:trace>
  <inkml:trace contextRef="#ctx0" brushRef="#br1" timeOffset="229667.1362">10500 6398 4067,'0'0'2499,"0"-19"-289,0 19 320,0 0-352,0 0-640,0 0-513,21 0-160,-21 19-33,18-19-191,-18 20-289,20 0-256,1 20 32,-1-20-63,-20 19-1,20 1 0,-20-20-64,-20 20-96,20 0-97,-20-21-31,-1 2-192,1 18-769,2-19-1634,-3 0-6982</inkml:trace>
  <inkml:trace contextRef="#ctx0" brushRef="#br1" timeOffset="231738.2546">10440 7154 6309,'0'0'4741,"0"0"-4164,0 0 1953,0 0-768,0 0-1378,0 0 96,0 0 225,0 19-353,0-19 97,0 20-65,0 0 1,0 0-289,0 0 64,0-1-224,0-19-96,0 20-353,0-20-576,20 0-769,-20 0-1761,0 0-4549</inkml:trace>
  <inkml:trace contextRef="#ctx0" brushRef="#br1" timeOffset="232054.2727">10521 7074 11370,'18'-20'1153,"-18"20"-288,20 0 1345,1 0-1473,-21 0-545,20 20-128,-20-20-64,20 19-160,-20-19-64,0 21 128,-20-2 128,20 2 32,-20-2 64,20 1 160,-21-20 257,21 20-97,0 0-224,0-20 1,21 0-33,-1 0-160,-20 0-192,20 0-737,-2 20-1249,-18-20-2499</inkml:trace>
  <inkml:trace contextRef="#ctx0" brushRef="#br2" timeOffset="235047.4439">10104 8803 2274,'-41'0'1793,"21"0"65,0-20 480,1 20-64,-1 0-95,20 0-354,-20 0-415,20 0-225,0 0-96,0 0-353,20 0-351,0 0-1,-1 0-96,21 0-127,1 0 31,17 0-32,22 0-160,-1 0-32,1 0 96,19 20-64,1-20 0,-1 0 96,0 0-96,0 0-128,1-20 192,-21 20 0,0 0-64,-19 0-96,-21 0-96,1 0 160,-40 0-128,20 0 31,-20 0 65,0 0-128,0 0 160,-20 20 0,0-20 0,0 0 0,1 0-32,-1-20 64,-20 20-96,20 0 96,-19 0-160,-1-20-96,-1 20-65,3 0 289,-23 0-224,2 0 160,-20 0-64,19 0 256,1 0-192,-20 0 96,18 0 0,-18 0-64,20 0 128,-21 0-32,21 0 32,0 0 64,-2 0 96,23 20-96,17-20-64,1 0 32,20 0-96,20 20 129,-20-20-33,39 0 96,1 0-96,19 0-32,22 0 0,-22 0 64,40-20-64,-20 20 32,2 0-64,18 0-64,-20 0 96,0 0-128,0 0-96,-18 0-96,18 0-160,0 0-225,-19 0 321,-21 0 127,1 0 129,-19 0 64,-3 0-96,-18 0 385,0 0-129,0 0-160,-18 0-64,-3 0 64,21 0 64,-20 0-288,20 0-33,0 0-704,0-20-1569,0 20-1922</inkml:trace>
  <inkml:trace contextRef="#ctx0" brushRef="#br2" timeOffset="235545.4724">10997 8505 12619,'-21'0'289,"21"0"-193,0 0 1569,0 0-223,21 19-353,-1 1-417,18 0-319,3 0-193,-2 0 160,1-1 33,20 21-161,-21-19 96,22-2-288,-23 1 96,3 0 0,-3 0-64,3 0 0,-21-20 96,-20 0-192,20 0 32,-20 0 96,-20 0-64,20 0 32,-20 0-96,20 20 160,-20-20-160,-1 0 64,-17 0 0,17 19-32,-19 1 0,1-20 32,-1 20 0,1 0-32,19 0 32,-20 0-96,20-20 128,20 19-128,-20-19 96,20 21-448,0-21 576,0 0-352,20 0-193,-20 0-287,0 0-610,0 0-1152,0 0-4100</inkml:trace>
  <inkml:trace contextRef="#ctx0" brushRef="#br2" timeOffset="236757.5417">10221 9160 6854,'0'-20'2691,"0"20"-1795,0-19 1571,-18 19-577,18 0-769,-20 0-641,20 0-352,-21 0-128,1 19 0,0 1-32,2 0 32,-3 20 0,1 0 0,0-21 0,20 21-32,0 20 0,0-21 64,20 1-32,0 0 32,19-21-32,1 22 32,19-21 0,-18 0 0,18-1 64,1-19 0,-1 0 65,1 0 127,-21-19 0,2-1-96,-1 0-32,-1-21 129,-19 22-161,-20-21 64,20 0-96,-20 1 96,-20-1-96,0 0 65,-1 1-65,3-1 608,-2 0-191,-21 20-193,21 0-320,-19 1 96,19 19-288,0 0-192,0 0-577,20 0-641,-19 19-480,19-19-1729,-20 20-5863</inkml:trace>
  <inkml:trace contextRef="#ctx0" brushRef="#br2" timeOffset="237096.5611">10242 9240 6342,'0'0'3010,"0"0"-2657,-21 0 1472,21 0 161,0 20-929,-18-20-288,18 19-64,0-19-257,0 20-160,0-20-159,0 20 95,18-20 128,3 20-128,-1-20-32,0 20-127,0-20-1,19 20 128,-19-20-288,0 0 160,0 0-577,0 0-512,-20 0-1153,19 0-1249,-19 0-5253</inkml:trace>
  <inkml:trace contextRef="#ctx0" brushRef="#br2" timeOffset="237275.5714">10480 9299 7527,'0'0'1441,"0"0"-96,0 0 1410,0 20-1090,0 0-736,0 0-224,-20 0-385,20-1-224,0 1-96,0 1-608,0-2-1026,20 1-1857,-20-20-7558</inkml:trace>
  <inkml:trace contextRef="#ctx0" brushRef="#br2" timeOffset="237889.6065">10778 8941 2562,'0'-19'3908,"0"19"-994,0 0-1216,0 0-513,0 0-64,-20 0-320,0 19-289,20 2-223,-19-2-129,19 1-64,0 0 0,-20 20-64,20-20-32,20-1-160,-20 2-224,19-2-417,-19 1-480,20-20-994,-20 0-3170</inkml:trace>
  <inkml:trace contextRef="#ctx0" brushRef="#br2" timeOffset="238150.6213">10798 9001 9480,'39'-20'-224,"-39"20"577,20 0 608,-20 0-994,0 0 66,0 20-98,0-20 97,0 20 65,0 0 95,0 0 384,-20 0-127,20-20-225,0 19 0,0-19 96,0 0-127,20 0-1,-20 0-160,20 0-384,0 21-1314,-20-21-3523</inkml:trace>
  <inkml:trace contextRef="#ctx0" brushRef="#br2" timeOffset="238387.635">10897 8922 7238,'0'0'3267,"20"0"-3235,-20 0 1570,19 0-353,1 0-896,0 19-129,1 2-32,-1-2 0,-20 1-96,18 0 224,-18 0-223,0 20-1,0-21-32,0 2-321,0-2-735,-18 1-1154,-2 0-5830</inkml:trace>
  <inkml:trace contextRef="#ctx0" brushRef="#br2" timeOffset="241769.8283">10798 9498 9961,'0'-20'961,"0"20"-224,0 0 2145,0 0-1216,0 0-994,20 0-191,-1 0-257,-19 0-160,20 0-64,0 0-32,-20 0 32,20 20 0,-20-20-64,0 19 32,-20-19 160,20 21 64,-20-1 129,20-20-1,-20 20-128,20-20-128,0 20-32,0-20 32,20 0-64,-20 19-160,20-19-384,0 0-706,0 0-1184,-1-19-2498</inkml:trace>
  <inkml:trace contextRef="#ctx0" brushRef="#br2" timeOffset="242058.8449">10997 9478 6470,'20'0'6214,"-2"0"-5990,2 0 2402,1 0-1569,-21 0-929,20 0-96,0 20-64,-20-1 0,0 2 96,0-1-64,-20 0 128,0 0-31,20-20 31,-21 19 128,21-19-224,0 21 416,0-21-287,21 0 191,-21 0-96,20 0-96,19 0-352,-19 0 384,0 0-640,0 0-1154,0 0-3010</inkml:trace>
  <inkml:trace contextRef="#ctx0" brushRef="#br0" timeOffset="256180.6527">4625 9697 7783,'-20'20'961,"20"-20"1217,0 0-32,0 0-481,0 0-255,0 0-545,20 0-225,-2 0-159,23-20-321,-21 20 32,39-20 64,-19 20-256,19 0 417,1-20-321,-1 20-32,0 0-32,22 0-32,-2 0 0,0-19 64,0 19-64,-19-21-32,-21 21 0,2-19 32,-21 19-32,0 0 64,-2 0-352,-18 0-1,0 0-63,0 0-417,0 0-448,0 0-609,-18-20-832,-2 20 63,20 0-832</inkml:trace>
  <inkml:trace contextRef="#ctx0" brushRef="#br0" timeOffset="256498.6708">5378 9458 3267,'0'0'4260,"0"0"-2723,0 0-31,0 0-642,0 0 866,20 0-32,0 0-738,19 0-479,2 0-193,-1 0 0,-1 0-191,21 0 95,-21 0-160,1 20 0,-1-20 0,-19 20-32,0-20 0,0 0 32,0 19 32,-20-19-32,0 21 128,0-1 160,-20 0 97,0 0 159,0-1 1,0 21-193,-19-20-127,19 0-161,0 20-96,0-20-64,1 19-385,19 1-704,-20-20-1377,0 19-3684</inkml:trace>
  <inkml:trace contextRef="#ctx0" brushRef="#br1" timeOffset="261051.9313">13815 5803 4131,'0'0'1410,"0"0"63,0-20 161,0 20-321,0-21 224,-20 21-191,20-20-385,0 20-321,0-19-31,-19 19 63,19 0 1,-20-20-96,0 20-1,0-19-256,-19 19-31,-1-21-129,-1 21 0,3-20-32,-23 20-32,2 0-32,19 0-64,-19 0 32,-20 0-64,19 20 0,-19 1-32,-1 18 64,20 0 0,1-18-64,0 18 128,-1 0-128,19 2 128,-18 18-64,1-19 0,17-1 96,1 21-96,1 0 0,19-20 32,0 20-64,0-1 0,1 1 64,19-1-32,0 1-64,0 19 96,19-19 0,1-1-32,20-19-32,-1 20 160,21-20-128,-1-1 64,20 1 33,2 0-65,-2-1 0,20-19-161,21 20 33,-21-40 96,0 20 0,0-20-32,-20 0 32,21 0 0,-21-20-64,1 0 32,-1-20 32,-20 20-64,20-19 64,-18-21 96,-2 21 96,1-21 1,-21 1-1,1-2 160,-1-18-224,-39 0 32,0-1 65,0 0 31,-19 2-32,-21-3 449,20 2 31,-39 39-351,19-19-161,-19 19-96,19 0-64,-19 21-64,18-22-96,3 22-256,17 19-225,1-20-480,0 20-641,20 0-1633,0 0-9994</inkml:trace>
  <inkml:trace contextRef="#ctx0" brushRef="#br1" timeOffset="262255.0001">10539 6140 10345,'0'0'897,"0"-20"833,0 20 256,-18-20-353,18 20-223,-21-20-353,1 20-385,-20 0-223,1 0-257,-1 0-192,0 0 32,-19 20-64,0 0-32,-2 0 64,2 19-64,-1-18 32,1 18-32,0 1 192,-1 0-224,1 0 96,-2-1-32,2 21 64,19-1 0,-19 1-96,19-19 96,21 18-32,-21 0 0,20-19 96,0 20-224,-1-21 96,21 21 160,0-21-224,0 1 128,-18 20-64,18-20 0,18 0 96,-18 19-96,21-19-32,-1-1 64,0 1 64,20 0-32,-21-21 0,21 21-64,0-20 32,19 20 0,-18-21 0,18 1-64,-19 1 32,19-2-33,-19-19-63,19 21 160,-19-21-128,19 0 96,0 0-64,-19 0 64,19 0-32,2-21 32,-22 2-96,21-2 160,-20 1-128,-1 1 192,1-21-224,-1 0 160,22 20 32,-23-19-32,3-1-32,-21 0 32,19 1 33,-19-1-65,20 1 32,-20-1 32,-1 0-32,1-20 0,0 1 32,0 19-64,-20-20 160,0 1-64,20-1 225,-20 1 95,0 0-64,0-2-159,-20 21 127,0-19 0,0-1 161,-19 21-257,-1-21-96,-19 0-64,-1 0-160,1 21-32,-2-1 96,22 20-128,-1 0-128,1 20-513,-1 0-672,0 20-962,20 0-3266</inkml:trace>
  <inkml:trace contextRef="#ctx0" brushRef="#br2" timeOffset="266216.2267">13736 8882 6534,'0'-20'1665,"0"0"-608,0 0 705,-20 20-32,20-19-129,-20-1-736,1 20 32,-1-20-257,0 20-127,-21 0-97,3 0-95,-3 0-65,1 0-160,1 20-32,-1 0-128,-19-20 0,19 19 64,-19 1 32,-2 0-64,3 20 32,-1-20-64,-2 20 64,22-1-32,-1 1 96,0 19-64,1-19-32,19 0 32,-20 20-32,19-1 64,-17-19-128,17 19 96,21 1 64,-20-20-128,20 20 96,0 20 32,0-21-160,20 1 96,1-1-32,-1-19-32,39 20 64,-19-21 0,39 1 0,-20 0 0,22-20 32,18-1 32,-20 1-64,20-20 96,0 0 32,1 0 0,-1-20 32,0 1-128,0-1 256,0-20 289,1 20-32,-1-20-97,-20-19 0,-19 19-287,-1-39 31,-18 19-288,-3-39 96,3 18 0,-21-18 64,0 20-64,-40 0 288,0-1 288,-21 21 129,3-1-32,-23 0-257,2 21-96,-1-21-191,1 20-161,19 20 0,-19-19-65,18 19-255,23 0-673,-23 0-801,21 20-832,-18 20-2723</inkml:trace>
  <inkml:trace contextRef="#ctx0" brushRef="#br2" timeOffset="267507.3005">11254 9021 6342,'0'-20'1889,"20"0"-1248,-20 1 1377,0-2 288,0 2-544,0-1-641,0 20 64,0-20-224,0 0-257,0 20-287,-20-20-1,1 20-288,-1-20-32,0 1-32,-20-1 1,20 20 31,-19-20-32,-2 0-32,-17 0-32,17 20 96,-18 0-32,-1-20-96,-19 20 64,20 0-96,-2 20 64,3-20-32,-1 20 32,18 0 0,-18 0-32,-1 0-32,20-1 160,-19 1-128,0 0-64,-2 20 64,23-1-96,-23 1 128,22 0 0,-1 0-33,0 20 33,21-21-64,-1 1 128,0 20-224,20-21 224,0 1-128,0 0 64,20-1-32,-20 1-32,20 19 64,19-18-160,-19-1 128,20 19-32,-1-19-64,1-20 32,-1 20 32,22-1-32,-2-19 96,1 20-64,-1-20 32,1-1-65,19-19 65,-20 21 64,2-21-32,18 0 97,0 0-97,-20-21 96,21 2-64,-21-1 32,0 0-32,2 0-32,-2 0 64,-19 0 32,19-19 32,-19 19 160,1-20 33,-3 1 159,3-21-64,-3 20-63,-17-20 159,-1 21 65,0-21-97,0 20-95,-1-20-161,-19 1 0,0 19 289,0-19-97,-19-1-160,-1 20-64,0-19-64,-21-1-63,3 20-33,-3 0-64,3 1-97,-3 19-255,-18 0-96,19 20-385,-20 0-769,1 20-960,0 20-3012</inkml:trace>
  <inkml:trace contextRef="#ctx0" brushRef="#br0" timeOffset="278240.9144">6787 9339 12299,'-20'0'2082,"20"0"-1345,0 0-289,0 0 97,0 0 288,20 20-97,21-20-287,-21 0-257,39 0-96,-19 0-128,-1 0 128,1 0-160,0 0-224,-21 0-481,1 0-801,0 0-1088,-20 0-1890</inkml:trace>
  <inkml:trace contextRef="#ctx0" brushRef="#br0" timeOffset="278492.9288">6986 9260 9961,'-20'0'1826,"20"0"-1666,20 0-64,0 0 416,0 0 97,20-20-161,-21 20-352,21 0 33,1 0-1,-23 20 128,2-20 32,21 19-32,-41 1-95,20 0-65,-20 0 32,0 0 192,-20 0 65,0-1-33,-1 1-64,-17 1 0,18-2-192,-1 1-96,1 0-448,0-20-1570,20 19-3491</inkml:trace>
  <inkml:trace contextRef="#ctx0" brushRef="#br1" timeOffset="303159.3397">18877 2324 3042,'0'-19'4036,"0"19"-1634,0 0 705,0-19-1121,0 19-512,0 0-129,0 0-224,0-21-256,-19 21-353,19 0-512,-20 0 289,-20 0-642,20 0 353,-19 40 0,19 0-192,0 0 192,20 19-64,-20-20 64,20 41-32,20-21-32,0 1-32,20 0-256,19-1 63,0-19-159,1-20-1,-1 0 481,20 0-160,-18-40 224,18 20 0,-20-40 1,-19 19 95,0-37 192,-21 17 33,1-18-1,-20-1-64,0-19 65,-20 20-161,-19-1-32,-1 20 96,1 0 97,-21 2-257,1 17-160,19 1-224,1 0 96,19 20-961,20 20-577,-21 0-1249,21 1-2562</inkml:trace>
  <inkml:trace contextRef="#ctx0" brushRef="#br1" timeOffset="303607.3653">18897 2464 7879,'0'0'3235,"0"0"-512,0 0 31,0 0-1633,0 0-608,0 0-385,0 19-64,-20-19 0,20 40-64,0-20 32,0 0 32,0 0-64,0-20 96,20 19 0,0 1 64,0-20 1,1 0-161,17 0-417,-18 0 65,21 0-1378,-23-20-2466,23 20-8198</inkml:trace>
  <inkml:trace contextRef="#ctx0" brushRef="#br1" timeOffset="303765.3744">19156 2503 14093,'0'0'288,"0"0"1698,0 20-705,0-20-864,0 20 95,0 0-192,0 19-159,0 2-129,0-22-449,19 21-1088,-19-21-2115</inkml:trace>
  <inkml:trace contextRef="#ctx0" brushRef="#br1" timeOffset="304154.3966">19393 1908 9416,'-20'-21'1410,"20"21"1152,0 0-768,0 0-1250,0 0 353,0 21-256,0-1-449,0 19-96,0 1-64,20-20-96,-20 19-192,20-19-417,1 0-384,-1-20-448,0 0-1474,-20 0-6758</inkml:trace>
  <inkml:trace contextRef="#ctx0" brushRef="#br1" timeOffset="304407.4111">19513 1928 8776,'-21'-20'3491,"21"20"-3459,0 0 993,0 0-641,0 0 161,21 0 64,-21 0-321,20 0-224,-20 20-64,20-1-96,-20 1 128,0 0-32,-20 0 64,20 0 64,0-20 96,0 20-96,0-20-64,0 0-32,0 0 0,0 0-64,20 0-544,-20 0-609,20 0-2018,-20-20-5830</inkml:trace>
  <inkml:trace contextRef="#ctx0" brushRef="#br1" timeOffset="304767.4317">19592 1828 9609,'0'-19'352,"20"19"1890,-20 0-1057,20 0-288,0 0 160,0 0 32,-1 0-160,-19 19-320,20-19-97,0 19-192,0 2-160,0 19-160,-1-1 97,-19-19-194,0 20 226,0-20-258,0 0-63,0-1 96,-19 1-512,-1 0-545,0 0-1826,0-20-7239</inkml:trace>
  <inkml:trace contextRef="#ctx0" brushRef="#br1" timeOffset="305352.4651">19553 2662 13644,'0'0'1698,"0"20"-1410,20 0 1378,-20-1-641,0 2-417,0 19-383,0-21-161,19 0-128,-19 2-225,20-1-127,-20 0-161,0-20-928,0 0-1346,0 0-1697</inkml:trace>
  <inkml:trace contextRef="#ctx0" brushRef="#br1" timeOffset="305618.4803">19711 2682 12171,'20'0'737,"0"0"1569,0 0-320,-20 20-1250,39-20-255,-19 19-129,1-19-63,-1 21-674,-20-21 673,0 20-448,0 19 224,-20-20 0,20 2 97,-21-1-193,1 0 32,20-20 32,0 20 128,20-20-160,-20 20 64,21-20-160,-1 0-481,-2 0-1088,2 0-2820</inkml:trace>
  <inkml:trace contextRef="#ctx0" brushRef="#br1" timeOffset="307031.5612">20426 2305 10473,'0'-19'1314,"0"-2"928,0 1-64,-20-20-1153,1 40-737,19-20-192,-20 1-96,0 19-96,0 0-64,-1 19 0,3 1 0,18 0-1,0 20 1,0 0-64,18 0 32,3 0-32,-1 19-225,0 0 1,19 1 31,-19-21-415,0 21-482,0-20 129,-20 0 288,0 0 545,-20-21 416,0 0 321,0 2 511,-19-21-287,19 0-64,-21-21-129,23 2-224,-2 0 64,-1-21 33,21 19 223,0-18 1,0 19-161,0 1 32,21-2-224,17 1 65,-17 20-161,-1 0-160,20 0-513,-21-19-1281,1 19-2626</inkml:trace>
  <inkml:trace contextRef="#ctx0" brushRef="#br1" timeOffset="307544.5905">20744 1928 12940,'0'0'1153,"0"0"801,0 0-513,0 0-1281,0 0-96,-21 19 128,21 1 1,0 20-161,0-20 32,0 19-64,0 1 64,0 0-288,21-20-449,-21-1-416,20 1-737,0-20-1313,-2 0-6630</inkml:trace>
  <inkml:trace contextRef="#ctx0" brushRef="#br1" timeOffset="307883.6099">20823 1967 9032,'0'-20'4676,"0"20"-4868,20-19 1506,0 19-962,0 0-96,-1 0 128,1 0-95,0 0-193,0 19-160,-20 1-224,0-20 63,0 40-95,-20-20-64,20 0 159,-20-20 33,20 19 64,-20-19 0,20 20-32,20 0-192,0 0 223,0 0 33,0 0 96,-1-20 0,1 19 0,-20-19 225,0 20 511,-20 0 161,1-20-224,-1 20-225,-20-20-192,20 0-320,-19 0-576,19-20-1026,0 20-1761</inkml:trace>
  <inkml:trace contextRef="#ctx0" brushRef="#br1" timeOffset="308214.6286">21041 1928 8039,'20'0'1826,"1"0"2178,-21 0-2018,20 19-449,-20-19-544,38 20-256,-17 0-577,-1 0 64,0 0-320,-1 19 64,1-19-160,-20 20-129,0 0-63,0-21 64,-20 21-225,1 0-320,-21-19-576,-1 17-2467</inkml:trace>
  <inkml:trace contextRef="#ctx0" brushRef="#br1" timeOffset="308684.6556">20902 2762 12043,'0'0'2755,"0"0"-1474,0 0 801,0 0-1474,20 20 481,-20-1-224,0 0-416,0 22-33,0-21-224,0 20-288,0-21 0,0 21-801,0-20-1089,0 0-1761</inkml:trace>
  <inkml:trace contextRef="#ctx0" brushRef="#br3" timeOffset="310011.7316">21557 2662 14701,'-20'0'929,"20"0"-801,0 0 1698,0 0-1217,0 0-257,20 20 833,21-20-640,-2 0-289,1 0-32,-1 0 64,21 0-191,-40 0-130,19 0-351,-19 0-609,0-20-608,0 20-1314,-20-19-5573</inkml:trace>
  <inkml:trace contextRef="#ctx0" brushRef="#br3" timeOffset="310213.7432">21736 2483 13837,'0'20'32,"-20"0"2146,20 20-96,-19-1-961,19 2-321,0 18-383,0-19-385,0 19-513,0-19-736,0 0-1665,19-20-7304</inkml:trace>
  <inkml:trace contextRef="#ctx0" brushRef="#br2" timeOffset="312095.8506">22530 2324 9993,'0'-19'833,"-19"0"32,-1 19-1,20 0-607,-20 0-65,-21 19 769,23-19 32,-2 19-641,-21 21-256,21-19-96,1 38 0,19-20-32,0 41 96,0-21 0,39 1 64,2 0 32,-3-1-224,43-19 0,-22 0-32,20-20-32,2 0 32,-2-20 0,0 0 32,0 0-160,-19-20 64,-21-20 160,1-1 128,-20 3 96,-20-23 513,0 2 127,0-1-95,-40-19-353,0 20-31,-19 19 448,0 1-257,-22-1-95,22 19-289,19 2-288,1 19-161,19-19-351,-20 19-513,40 19-897,-20-19-1986,20 19-3907</inkml:trace>
  <inkml:trace contextRef="#ctx0" brushRef="#br2" timeOffset="312413.869">22530 2483 10313,'0'0'1121,"0"0"1538,-19 0-1314,19 20-961,0-20 289,0 40 128,0-20-161,0 0-255,0 19-33,0 1 1,19-20-289,-19 0 96,20-1-32,0 2-32,0-21 32,0 0-320,-1 0-545,1-21-896,0 21-1346,20-19-4228</inkml:trace>
  <inkml:trace contextRef="#ctx0" brushRef="#br2" timeOffset="312766.8892">22730 2643 3010,'0'0'8168,"0"0"-8520,0-21 1665,0 21-480,18 0-129,2 0 97,-20 0-769,20 0-96,-20 21 64,21-21-256,-21 0-96,0 0-321,0 0-352,0 0 352,-21 0 385,21 0-833,0 0-769,0 0 289,-20 0 1280,20-21 321,0 21 0,0 0 32,0 0 545,0-20 352,0 20 224,0 0 320,0 0-448,0 0 64,0 20-224,0-20-416,0 21-321,0-21 160,0 19 32,0 1-63,0 0-129,0-1 0,20 2-160,1-1-641,-21 0-1569,20-1-2787</inkml:trace>
  <inkml:trace contextRef="#ctx0" brushRef="#br2" timeOffset="313091.9078">22530 2721 3715,'0'0'10250,"20"-19"-10346,-20 19 1761,20 0-608,0 0-288,-20 0 96,20-20-353,-1 20-288,1 0-224,0 0-192,0 0-352,-20 0-1090,20 20-2402,-20-20-7366</inkml:trace>
  <inkml:trace contextRef="#ctx0" brushRef="#br2" timeOffset="313761.9461">23046 1987 11018,'-19'-20'769,"19"20"1793,0 0-864,0 0-1474,0 0-192,0 20 256,0 0-128,0 20-128,0-1 0,0-19 32,19 20-64,-19-20-224,0-1-384,20 1-385,0 0-577,0 0-1825,-20-20-6438</inkml:trace>
  <inkml:trace contextRef="#ctx0" brushRef="#br2" timeOffset="314029.9615">23165 1987 12940,'40'0'-385,"-19"-20"1538,-3 20-416,2 20-256,1-20-321,-1 20-192,-20 0-160,0 0 63,-20-1 161,20 1 257,-21 0 31,1 0-96,2-20 0,18 20 1,0-20-193,0 0-32,0 0-32,18 20-257,2-20-383,1 0-1634,-1-20-3140</inkml:trace>
  <inkml:trace contextRef="#ctx0" brushRef="#br2" timeOffset="314252.9742">23325 1928 14029,'0'0'-256,"0"0"1345,18 0 288,-18 0-352,21 19-256,-1 1-129,0 0-448,0 0-96,-20 0-128,19 19-32,-19-19-192,0 20-417,0 0-384,-19-21-672,19 21-1666,0-20-3908</inkml:trace>
  <inkml:trace contextRef="#ctx0" brushRef="#br2" timeOffset="314772.0039">23264 2820 11723,'21'0'4964,"-21"0"-5316,0 0 993,20 21-449,-20-21-192,20 0-64,-20 20-161,0-20-287,0 20-33,0 0 481,-20 0 225,0 19 223,20-19 0,-21 0-127,21-20-193,0 20 0,21-20-128,-21 0-225,20 0-896,0 0-2722</inkml:trace>
  <inkml:trace contextRef="#ctx0" brushRef="#br2" timeOffset="315097.0225">23424 2861 11114,'0'-20'1537,"0"20"-95,19 0 1344,-19-21-1825,0 21-32,20 0-384,0 0-353,0 21-64,0-21-320,0 20 0,-1 0 32,-19 0-33,0 0 65,0-1 64,-19 1 128,19 0 0,-20 0-32,0-20 64,20 20-96,0-20 129,0 20-65,0-20-32,0 0 0,20 19-96,-20-19-225,20 0-191,-20 20-417,19-20-1153,-19 0-1890,20 0-7494</inkml:trace>
  <inkml:trace contextRef="#ctx0" brushRef="#br2" timeOffset="315825.0641">23821 2563 4420,'-20'0'11402,"20"0"-11177,0 0 1825,0 0-1186,0 0-896,0 0-352,0 0-1185,0 0-2659</inkml:trace>
  <inkml:trace contextRef="#ctx0" brushRef="#br2" timeOffset="316294.091">24257 2364 12716,'40'-40'-513,"-40"21"2051,-20 0-514,0-22-351,-19 21 192,19 0-513,-21 20-352,23-20-96,-23 20-64,21 20 64,0 0 64,20 0 32,0 21 0,0-3 32,40 23-96,-19-22-64,17 20-96,-17 1-97,19-1-127,-20 1-161,-1-20 257,1 0 224,-20 0 160,0-2 256,0-17 353,-20-21 191,-19 20-351,19-20-289,-21 0-160,23-20-128,-23 20 64,1-21-256,22 2-225,-3 0 161,21-21 192,0 19-161,0 2 33,21 19-352,-3-20-481,2 0-865,0 20-4677</inkml:trace>
  <inkml:trace contextRef="#ctx0" brushRef="#br2" timeOffset="316612.1091">24457 2027 13068,'0'-20'320,"0"0"833,0 20-352,0 0-321,0 20 321,18 0-32,-18 0-225,0-1-351,0 21-161,0 0 0,0-20-32,20 19-513,-20 1-480,21-20-448,-21 20-1121,0-21-1763</inkml:trace>
  <inkml:trace contextRef="#ctx0" brushRef="#br2" timeOffset="317592.1652">24694 2066 11370,'-20'-19'1314,"1"-1"-1058,19 20 993,0 0-480,0 0-257,19-20 65,1 20-417,-20 20-192,20-20-32,0 0 0,-20 20-64,20-20 31,-20 19-127,0 1 96,0 0 32,0 0-224,19 0-1,-19 0 33,0-1 192,0 1-32,0-20-160,0 20 31,0 0 33,0-20-32,20 0 64,-20 20 160,0-20 352,-20 0 353,20 0 63,-19 0 193,-1 0-192,0 0-545,0 0-320,0 0-1057,1 0-2210,-1 0-5926</inkml:trace>
  <inkml:trace contextRef="#ctx0" brushRef="#br2" timeOffset="317845.1797">24773 1967 10794,'40'0'256,"-20"20"1634,1 0-1057,-3 0-161,2 19 129,0-19-128,-20 20-289,21 0-192,-1-1-96,-20 1-64,0 1-480,0-3-833,0 2-1090,-20-19-2593</inkml:trace>
  <inkml:trace contextRef="#ctx0" brushRef="#br2" timeOffset="318278.2044">24536 2721 12940,'20'0'3811,"-2"0"-3939,3 0 929,-1 0-385,0 0 225,0 21-257,19-21-384,-19 20-256,-20 0-128,20-20 63,-20 19 33,-20 0-256,0 2-225,-19-1 513,19 0 256,0 0 0,0 0 96,-1-20 448,21 19 129,0-19 0,21 20-193,-1-20-288,0 20-128,19-20-320,1 20-321,-20-20-672,19 0-2178</inkml:trace>
  <inkml:trace contextRef="#ctx0" brushRef="#br2" timeOffset="320595.337">11135 8703 8744,'20'0'1665,"-20"0"-1248,0-19 704,0 19 544,0 0 65,-20 0-609,20-21-576,-19 21 31,19-19 1,-20 19-65,0-21-63,-21 2-33,23 19-224,-43 0-128,22-20-32,-21 20-32,-19 0-32,0 20 32,0-1 0,-2 2-32,22 19 0,-20-1 0,-1 21-96,21-1-320,-20 1-1,18 0 257,22-1 192,-21 20-96,41-19 64,-21 0 96,20-1 96,20 21-32,0-21 64,0 1-31,20 0-129,20 0 0,19-1-64,20 1 128,21-1-32,-1-19-96,0 0 96,0-1-160,0-18 96,1-2-96,-1 1-193,-19-20 161,0 0 96,-1-20 64,0 1-32,1-21 192,-21-20 193,0 1 159,-19-1 225,1 1-385,-2-21-95,-19 0-129,0 0 32,-20 21-64,20-20 32,-20 19 64,0 0-63,0 1 191,-20-1-32,0 1-160,0 19 1,-1-20-129,-17 1-64,-3-1-1,3 20-31,-23 0-64,-18 0 32,0 1 0,-2 39 32,2-20 96,0 20-64,0 20-96,0 0-545,19 20-95,21-21-321,-1 21 32,19-20-97,21 0-351,0 0-1506,0 0-7110</inkml:trace>
  <inkml:trace contextRef="#ctx0" brushRef="#br2" timeOffset="321526.3902">13955 8882 10473,'-21'-20'1986,"21"0"-1697,0 20 479,-20-20 161,0 1 352,2-1-63,-3 0-226,1 0-287,-20 0-64,1 0-65,-21 1-255,1 19-225,-2 0-64,-18 19-128,0 1 64,-20 0 32,20 20 0,-20-1-64,-1 21 160,1-1-224,20 21 160,-1-20-97,0 19 65,22 21-64,17-21 32,21 0-64,20 1 96,20-20-96,21 20-128,17-1 128,42-20-96,-1-19 192,20 0-96,1-1 160,18-18 0,-19-2 64,21 1-64,-21-20 128,19 0-96,-39 0 64,21-20 1,-41 1 63,20-2-128,-39-18 256,-1-1-96,2 0 33,-23-19 95,23-1 161,-41 1-97,19-22-224,-19 3-128,-20-2-64,0-19 0,-20 19 0,-39-19 161,19-1 63,-39 21-96,-1 19 352,-19 1 289,0 19-641,0 0-128,18 40-64,2-19-160,20 19-801,-1 19-416,21-19-289,-1 40-416,19-20-1601,1 20-9258</inkml:trace>
  <inkml:trace contextRef="#ctx0" brushRef="#br1" timeOffset="323820.5214">10440 6080 11691,'0'-20'96,"0"0"224,-19 1 1281,19 19-351,-20-20-1,0 0 0,0 20-416,-20 0-513,1 0-288,-22 20-32,-18 19-64,0 1 0,0 20-192,0 19 0,-1 1 95,0 0 33,1 19 32,20 0 0,-1 1-192,21 19 96,19-20 96,0 20-33,0 0 97,40-19 64,20-1 32,19 0-31,0-20-66,22-19-63,18-20 96,0-21 32,19-19 32,1 0 1,1-19-1,-21-21 96,20 0-128,-40-19 128,0-21 32,2 1 128,-22 0-31,-19-21-129,-1-19-96,-19 0-32,-20-20-224,-20 20-321,0-1 321,-19 1 384,-1 40 353,-19 20 256,-2-1 31,-18 39-63,20-18-321,-1 19-383,1 0-97,19 20-289,1 0-832,19 0-865,-20 0-2722</inkml:trace>
  <inkml:trace contextRef="#ctx0" brushRef="#br1" timeOffset="324641.5684">13677 5684 11306,'-20'-41'801,"20"21"1057,-20 0-1,-21 20-928,21-19-96,-39 19-192,1 0-161,-3 19-224,-18-19-127,0 20-161,0 0 64,-20 0-64,-1 20-65,20-1 33,1 2 32,0-2 64,0 21-64,18-1 32,2 21 161,-1-1-290,21 0 161,19 2-64,0 18-32,20 0 128,20 0-32,20-19-64,19 0-64,20-1-128,20 0 0,21-39 160,19 0 0,-1-1 32,22-39 64,-22 0 96,1-20 0,21-19 64,-22-21-32,2-19 65,-21 0 223,-20-20 289,0-2-257,-40 22-160,-38-21-95,-1-19-129,-40 20-96,-21-20 0,-18 20 0,-20 0 64,-20 19 384,0 20 161,0 0-289,18 41-352,-18-1-32,20 0-96,20 20-609,18 20-544,21 0-641,0 19-1313,2 1-8040</inkml:trace>
  <inkml:trace contextRef="#ctx0" brushRef="#br3" timeOffset="326864.6956">8316 8703 6245,'0'0'2659,"0"-19"-1602,0 19 352,0-21 609,0 21-448,-20 0-193,20-19-320,-19 19-384,-1-21 31,-20 21-351,1 0 63,-21 0-160,-19 0-288,-1 21 96,1-21-64,-21 40 0,0-21-64,21 21 64,0 0 0,0 19-96,0-19 32,-2 40 0,23-1 32,17-20-32,3 21 64,17 0-64,21-21 96,21 1-160,-21 0 96,38-21 32,3 21 0,17 0 64,3-1-64,-2 1-32,40-1 64,-20-19-96,20 0 64,-18-20-64,18-1 64,-20-19-32,21 0 32,-1 0 64,-20-19-64,20-21-32,-20 0 32,2 1 64,-2-21 192,-20 1-128,-19-1 224,19 20-95,-19-20 63,-20 0 0,1 21-128,-21-1 33,0-20 63,-41 21 64,21-21-160,0 1 33,-19-1-129,19 0 64,-20 0-96,1-19 64,-1 20-64,-1 19 321,-18 0-193,19 20-160,-19 1 32,0-2-128,-1 21-32,21 0-833,-1 0-96,-1 0 64,23 0-192,-2 21-865,0-2-2370</inkml:trace>
  <inkml:trace contextRef="#ctx0" brushRef="#br3" timeOffset="331570.9647">14093 8882 9160,'20'0'224,"-20"-20"-128,0 20 1346,0 0 191,0-20 161,0 20-577,0-20-288,-20 20-96,20-19 128,-19-1-32,-1 20-225,0-20-63,-21 0-32,3 0-289,-23 20 32,22-20-96,-21 20-31,-19-19-161,0 19-96,0 19 0,-20 1 32,18 20-321,-18 0 514,-1-1-161,1 1-97,0 19-31,20-19 96,0 20-32,0-1-32,18 1 32,2 0-32,19-1 64,20 21-32,1 0 32,19-21-32,19 21 96,21-1-160,1-19 96,17-1-96,22 1 96,19-20-96,-19 0 0,38-1 96,2-19 32,-1 0-64,0 0 0,1-20-96,-1-20 96,-1 0 32,1 0 32,1-19 64,-21-1-96,0 0 0,-20-20 0,-18 21 64,-2-21 160,-19 0-128,-1-19 256,-39 19-95,0-39-161,-19 19-96,-41-19-96,19 20 256,-38-1 96,20 1 161,-40 39-65,20 0-128,-2 40-224,22-20-160,19 40-737,22 0-1313,18 19-2370</inkml:trace>
  <inkml:trace contextRef="#ctx0" brushRef="#br3" timeOffset="332155.9982">15404 9558 13292,'-60'-20'2050,"40"20"-865,1 0 609,19 0-289,0-21-288,19 21-736,1 0-33,40 0-352,19 21-32,20-21 33,21 20 63,-2 0 64,21-20-160,1 20 32,-2-20-64,1 19 32,-19-19 64,18 0-160,-39 0 32,-19 0-192,-21 0-320,-18 0-161,-41 21-384,0-21-320,-20 0-257,-21 19-1249,2-19-1985,-21 0-3941</inkml:trace>
  <inkml:trace contextRef="#ctx0" brushRef="#br3" timeOffset="332567.0217">16237 9279 13452,'0'0'801,"-19"0"-737,-1 0 352,-20 0 289,-19 20-160,-2-20-97,-18 20-128,-20 0 289,0 0 160,0 0 192,-1-1-65,1 1-383,0 1-449,20-2-96,38 1 192,-17 0 0,37-1-160,21 2 96,21-1-96,17 0 353,3 0-161,18-1-32,1 2-128,-1 18-32,20-19 96,-19 20-96,20-1-96,-22-19-128,-17 20-545,-1 0-384,-21-21-1025,1 2-2659</inkml:trace>
  <inkml:trace contextRef="#ctx0" brushRef="#br4" timeOffset="339304.4071">16178 5961 11146,'-20'-40'1153,"-1"40"321,21-19 95,0 19-800,0 0-577,0 0-96,0 19 449,0 1 63,0 0-159,-18 40-257,18-1 0,-20 21-64,-21 20 0,1 38-96,1 1 64,-1 1 0,-19 38 0,-1-19-31,21 20 127,-1-20 128,1-1 64,19-39-127,0 1-193,-1-1 32,1-19-160,2-1 160,-3 1-192,1-21 64,20 1-32,-20-1 64,0-20-96,1 1 31,19-20-127,-20-20 160,20-20 32,0 0 0,-20 0-192,20-40 128,0 1 32,20-21-96,0-20 96,-1 1-32,1-21 0,0 1-193,21-20-31,-23 0 64,23 0 96,-21-1 32,18 1 96,-17 0 128,19 0 96,-1 39 64,1-19 1,0-1-65,-1 1 32,22 0-96,-23-21-96,3 21-96,-1-20-96,-22 19-160,3 1 32,-1 39 320,-20 1 256,0 39 32,0 0-31,0 20-97,0 0-224,0 20-352,0 20 191,-20 20 193,20 19-160,-21 21-32,3 19 128,-2 1 64,0-2 0,-21 21 32,-18 20-224,-1 0 544,21 0-320,-21-20 65,21-1-97,-1 2-64,1-21-32,-1-20 96,19 21-32,-17-41 0,17 1 64,1-1-96,0-19 32,20-1-32,-20-18 32,20-22-32,0 1 0,0-20-65,0 0-63,0-20-320,0-40 95,0 1-31,20-20 96,0-1-353,-20-19 225,41-20 31,-23-1-383,2 1 95,21-20 545,-3-1-225,23 21 129,-22-19 384,1 39 705,0 19 224,-1 0-288,-19 1-385,21 19-128,-23 1-320,2-1 64,-20 1-32,0 19-96,0 0-160,0 20 256,-20 0 64,2 60-256,-3 0 128,1 40 96,0 39 288,-19 0 64,-1 19 257,0 22 31,1 18-159,-1-39-65,-19 21 97,18-22-33,21-19-384,-19 1-160,19-20-32,20-21 96,-20 0 0,20-19-96,20-21-128,-20 2-289,0-22-95,20-19-97,-20 0-448,0 0-609,-20-19-1345,0-1-1889</inkml:trace>
  <inkml:trace contextRef="#ctx0" brushRef="#br4" timeOffset="339729.4314">15244 7809 15887,'0'-20'1089,"0"20"-1346,0 0 514,21-20 159,-1 20 161,0 0 351,-1 20-63,1 0-160,0 20-577,-20 19 64,20 20-64,-20 1 97,0 0-258,-20 39 162,20-20 191,0 0 96,0-19-127,0-20-225,20-20 160,0 0-32,19-21 224,-19 1-63,0 0 159,0-20-63,-1 0-1,21-20-64,1 0-352,-3 1 1,23-2 31,-22 2-225,1-2-63,-1 21-352,-19-19-65,0 19-416,0 0-384,-20 0-353,0 19-1121,0-19-3010</inkml:trace>
  <inkml:trace contextRef="#ctx0" brushRef="#br4" timeOffset="341186.5147">16475 7710 16399,'-20'-60'1634,"20"39"-1442,-20 21 352,20-19 65,-18 19-449,-3 0-192,21 0-192,-20 19 0,0 22 127,0-1-287,20-1 576,-19 41-224,19-21 32,0 1 32,0 0 64,39-1 0,1 1 65,19-20-129,2-21 0,18-19 96,0 0 224,-20-19-32,21-1-127,-21-20 63,-18 0 128,-3-19 1,-17-1-65,-21 20 192,-21-19-319,-17-1-1,-3 20-160,-18 1-64,19-1-192,-19 20-65,-1-1-383,21 21-385,-1 0-833,20 21-1409,20-1-3268</inkml:trace>
  <inkml:trace contextRef="#ctx0" brushRef="#br4" timeOffset="341511.5333">16455 7829 10505,'0'0'2723,"-20"0"-2178,20 0 1248,0 0-960,0 20-513,0-20-63,0 19-65,0 1-64,0 0-64,0 0 32,20-20 0,0 20 192,1-20-63,17 0-161,-17 0 160,19 0-288,-20-20-192,19 20-865,-19 0-1602,0 0-3587</inkml:trace>
  <inkml:trace contextRef="#ctx0" brushRef="#br4" timeOffset="341670.5424">16733 7868 13068,'-19'0'1473,"19"0"-480,0 0 1121,0 0-1249,0 20-352,0 0-193,0 0-128,0 0-160,0 19-544,19-18-898,-19-1-1793</inkml:trace>
  <inkml:trace contextRef="#ctx0" brushRef="#br4" timeOffset="342066.5651">17071 8147 6566,'0'20'9577,"0"-20"-9545,0 19 1249,0 2 192,0 18-1024,0-19-353,0 20-192,0-20-256,20-1-545,-20 1-256,20-20-289,-20 0-736,0 0-4324</inkml:trace>
  <inkml:trace contextRef="#ctx0" brushRef="#br4" timeOffset="342420.5853">17230 8147 11530,'19'0'1986,"-19"0"-256,0 0 480,20 0-1441,0 0-161,-20 20-223,21-20-257,-1 19-96,-2-19-96,2 21-128,-20-21 96,0 19-65,0 1 65,0 0 0,-20 0 288,2 0 129,-2-20 31,20 20-64,0-20-224,0 0 0,20 19-32,-2-19-384,2 0-224,1 0-674,-1 0-1696,0 0-6664</inkml:trace>
  <inkml:trace contextRef="#ctx0" brushRef="#br4" timeOffset="342845.6096">17071 7352 9352,'-20'-20'1666,"1"20"672,-1 20-576,20 0-257,0-1-512,0 21-256,0 0-609,0-1 32,0 2-32,0-22-160,20 2-64,-1-2-384,1 0-385,0 2-576,0-21-1186,-20 0-4516</inkml:trace>
  <inkml:trace contextRef="#ctx0" brushRef="#br4" timeOffset="343205.6302">17170 7411 13004,'20'0'-64,"0"0"576,0 0 1,-20 0-257,19 20-192,1-20-192,-20 20-224,0 0-161,0 0-63,0-20 383,0 19 193,0-19 0,0 20 64,0-20 449,0 21 160,20-21-129,1 19-224,-21-19-192,20 21-128,-20-21 65,18 19-33,-18-19-64,0 0 160,-18 19 224,-2-19 32,-1 0-31,1 21-97,0-21-160,1 0-128,19 20-641,-20-20-704,20 0-1442,0 0-4516</inkml:trace>
  <inkml:trace contextRef="#ctx0" brushRef="#br4" timeOffset="343458.6446">17330 7332 3042,'-20'0'10154,"40"0"-10058,-20 0 1858,18 0 64,2 20-1281,1 0-97,19 19-127,-21 1-225,1 0-64,0-1-224,-20 1 64,20-19-96,-20 17-128,-20-17-481,20 19-191,-20-20-1314,0 0-4357</inkml:trace>
  <inkml:trace contextRef="#ctx0" brushRef="#br3" timeOffset="358746.5191">18897 8922 13004,'0'-60'1217,"-20"40"-769,1 0 1,-21 1-257,20-1-192,0 20 32,-19 0-160,19 20 64,0 19-32,0 21 0,20 0-97,20-1 129,0 20-192,20 1-448,-21-20-1,41-1 417,-21 1 159,1-21 33,-20 2 64,1-2 96,-3 0 65,-18-18 95,-18-1 320,-23 0 97,21-20 160,-39 0-321,19 0-288,1 0-160,-1-20 0,0-21 0,21 22-32,-1-21 32,20 0-32,0 20-64,39 1-32,-19-1 0,40 0 0,-21 20-961,1-20-769,-1 20-1569</inkml:trace>
  <inkml:trace contextRef="#ctx0" brushRef="#br3" timeOffset="359099.5393">19235 8584 13356,'0'-20'1089,"0"0"-1057,0 20 385,0 0-1,-20 0-384,20 20 32,0 0 224,-20 19 129,20 22-33,0-22-192,-20 21-96,20-21 0,0-19-96,20 20-192,0-20-448,0 0-738,0-20-992,-1 0-2498</inkml:trace>
  <inkml:trace contextRef="#ctx0" brushRef="#br3" timeOffset="359452.5595">19334 8584 12203,'0'-20'1025,"20"20"-1057,-20 0 673,39 0 31,-19 20-127,1-20-289,19 20-160,-22-1-96,3-19-64,-1 21-64,-20-2 64,0-19-96,-20 21 128,-1-21 32,3 19 0,18-19 0,-20 20-96,20-20 32,0 20-1,20 0-31,-2-20 0,3 20 0,-1 0 0,0-20 32,0 19 96,-20 1 64,0-20 256,0 20 1,-20-20 127,-20 20-352,19-20-192,3 0-384,-22 20-673,19-20-2146,21 0-7271</inkml:trace>
  <inkml:trace contextRef="#ctx0" brushRef="#br3" timeOffset="359683.5726">19632 8623 7366,'20'-59'609,"-20"39"1633,20 0 449,-20 20-1058,19-19-480,1 19-608,0 19 95,0 1 65,-20 20-256,20-1-1,-1 1 0,1 20-287,-20-20-97,20 0-160,-20-1-641,0 21-576,-20-21-1346,0 1-2626</inkml:trace>
  <inkml:trace contextRef="#ctx0" brushRef="#br3" timeOffset="360037.5929">19314 9418 15054,'0'0'2754,"20"0"-2978,0 21 544,-1-21-288,1 0-96,21 19 64,-21 1-128,-20 0 0,0-1 64,0 22-32,0-21 256,-20 19 289,-1-18-193,1 18 256,0-19-191,1 0-161,19 0-64,0-20-192,19 20 128,1-20-320,41 0-353,-23 0-416,3-20-993,18 20-1377,-19-20-4613</inkml:trace>
  <inkml:trace contextRef="#ctx0" brushRef="#br3" timeOffset="360275.6066">20009 9260 15566,'0'0'2306,"20"0"-1953,0 0 1601,19-20-545,1 20-608,0 0-385,-1 0-352,1 0-160,1-20-705,-23 20-992,-18 20-1507,0-20-8455</inkml:trace>
  <inkml:trace contextRef="#ctx0" brushRef="#br3" timeOffset="360416.6146">20069 9379 13196,'19'39'1954,"21"-39"-1185,-20 0 960,39 0-1120,-19 0-545,-19 0-256,17 0-2018,-17 0-6246</inkml:trace>
  <inkml:trace contextRef="#ctx0" brushRef="#br4" timeOffset="362972.7608">21181 8922 16047,'0'-20'1217,"0"0"-1057,-20 20 224,-1-20-256,1 20-352,2 20 0,-23 0 0,1 0-96,1 39-225,-1 1 129,20-1 288,0 21 95,20 0 33,20-21 0,20 20 0,-1-38 0,21-2 129,19 0 63,1-18 320,0-21 225,-1 0-160,0-21-193,0-18-64,-18 0 321,-22-2-33,-19 2 33,0-21-97,-20 1 1,-40-1-161,1 1-288,-22-1-288,2 0-160,-1 21 96,1 18-321,0 21-448,19 0-704,0 0-1571,21 21-3522</inkml:trace>
  <inkml:trace contextRef="#ctx0" brushRef="#br4" timeOffset="363289.779">21120 9121 11434,'0'0'609,"20"0"544,-20 0 833,0 19-1025,0 1-353,0 0-351,0 0-1,0 20-32,0-20-64,0-1 193,0-19-65,21 20 288,-1-20-223,0 0-33,19 0-320,1 0-64,-20-20-641,19 20-544,1 0-1121,-1 0-1826,-19 0-6757</inkml:trace>
  <inkml:trace contextRef="#ctx0" brushRef="#br4" timeOffset="363455.7884">21438 9260 10057,'-20'-20'3107,"20"0"-2466,0 20 640,0 0-609,0 0-319,0 0-353,0 20 352,0 0-32,20 19-31,-20-19-65,0 0-64,20 20-160,-20-21-705,20 1-1377,1-20-3203</inkml:trace>
  <inkml:trace contextRef="#ctx0" brushRef="#br4" timeOffset="363932.8157">21756 8464 7847,'0'0'2755,"-20"0"-1987,20 0 1442,-20 0-448,20 21-609,0-1-480,-19-1-1,19 1-319,0 20-225,0-1-96,0 1-64,19-19 0,1 18-545,0-19-352,0 0-224,0 0-384,19-20-1794,-19 0-6663</inkml:trace>
  <inkml:trace contextRef="#ctx0" brushRef="#br4" timeOffset="364299.8367">21895 8564 13901,'-20'-20'1729,"0"0"-1376,40 20 543,-20-19-383,41 19-353,-3 0 0,-17 0-32,19 19-128,-1 1-32,-19 0-32,-20-20 32,0 20-64,0 0-96,0-1-96,0-19 256,-20 21 32,20-21 0,0 0 0,0 19-32,0-19 0,20 0-193,0 21-159,0-2-128,-1-19 31,1 20 289,-20 0 192,0-20 64,0 20 384,-20-20 97,1 20-97,-1-20-191,0 0-193,0 20-96,-1-20-481,3 0-672,18 0-1538,0 0-4003</inkml:trace>
  <inkml:trace contextRef="#ctx0" brushRef="#br4" timeOffset="364516.8491">22133 8464 11050,'0'0'2466,"20"21"-2434,20-21 1922,-20 20-641,19-1-672,-19 21-513,0 0-96,0 0 32,-1 0-32,-19-1-192,-19 1-224,-1 0-385,0-21-961,0 21-1633,-19-20-5990</inkml:trace>
  <inkml:trace contextRef="#ctx0" brushRef="#br4" timeOffset="364769.8636">21934 9439 17040,'0'59'1473,"0"-40"-1377,-18 2 32,18 19-32,0-20-352,0-1-769,18 2-1665,-18-2-4517</inkml:trace>
  <inkml:trace contextRef="#ctx0" brushRef="#br4" timeOffset="365021.8776">22114 9398 15502,'39'0'609,"-19"0"-513,0 0 1185,0 20-800,-20 1-321,19-2-128,-19 1-64,0 19 0,-19-18-161,-1 19 1,0-20 224,20-1 32,-20-19 64,20 21 129,20-21 319,0 0 33,0 0-417,19 0-224,-19 0-545,0 0-448,0 0-2434</inkml:trace>
  <inkml:trace contextRef="#ctx0" brushRef="#br4" timeOffset="365382.8986">22610 9339 10954,'0'0'6886,"0"-20"-6725,0 20 255,0 0-32,19 0-960,-19 0-1474,20 0-4164</inkml:trace>
  <inkml:trace contextRef="#ctx0" brushRef="#br4" timeOffset="365814.9234">23384 8803 9513,'0'-80'896,"-20"60"-63,-1 1-448,-17-2-129,-3 42-192,3-2-64,17 21 32,1 0 64,40 19 192,1 1 161,17 0-225,3-1-128,-21-19-160,-2-1-353,3 1-95,19 0 224,-20 0-129,-1 0 289,1-1 288,-20 1 737,-20-20 256,-19-20 64,-1 20-192,-19-40-320,-2 20-481,2-40-32,39 20 33,0 0-33,20 1-32,20-1-288,0 0-224,0 0-193,19 0-1121,2 20-1248,-21-20-4069</inkml:trace>
  <inkml:trace contextRef="#ctx0" brushRef="#br4" timeOffset="366154.9426">23681 8564 13036,'0'-20'416,"0"0"-416,0 20 1217,0 0-672,0 0-545,0 0 32,0 0 160,-20 20 96,20 0 33,-18 0 159,18 0-63,0 20-193,0-21-128,18 2 0,-18-2 0,20 1 64,1 0-64,-1-20-160,0 0-480,-20 20-1602,19-20-4132</inkml:trace>
  <inkml:trace contextRef="#ctx0" brushRef="#br4" timeOffset="366478.9614">23900 8544 12748,'-20'-20'256,"20"20"1409,0 0-383,0 0-834,0 0-160,-20 0 1,20 20-1,0 0-96,0 0-32,20 0 32,-20-1 1,20 2-65,0-21-32,0 19-32,19 2-96,-19-21-513,0 0-896,1 0-1634,-3 0-4772</inkml:trace>
  <inkml:trace contextRef="#ctx0" brushRef="#br4" timeOffset="366651.9713">24019 8505 13516,'0'39'192,"21"-19"577,-21 0 576,0 0-928,0 20-353,0-21-545,-21 21-1280,21 0-2691</inkml:trace>
  <inkml:trace contextRef="#ctx0" brushRef="#br4" timeOffset="367098.9968">24078 8544 9577,'41'-20'384,"-41"20"2467,20 0-161,-2 20-1216,-18 0-610,21 0-415,-1 0-193,0-1-192,-20 21-64,20 0-64,-20 0-320,19 0-449,-38-1-192,19 1-384,-20-20-1442,-20 20-9191</inkml:trace>
  <inkml:trace contextRef="#ctx0" brushRef="#br4" timeOffset="367489.0191">23880 9339 17264,'20'0'1505,"-20"0"-1665,0 0 1281,0 20 385,0 0-770,0 19-544,0 1-95,-20 0-738,0 0-929,20 20-1312,0-20-2563</inkml:trace>
  <inkml:trace contextRef="#ctx0" brushRef="#br4" timeOffset="367807.0373">24635 9498 23254,'39'0'-97,"-39"0"-1728,20 0 1536,-20 0-479,-20-20-4677</inkml:trace>
  <inkml:trace contextRef="#ctx0" brushRef="#br0" timeOffset="410241.4644">9071 3120 3747,'-20'-21'2050,"20"21"448,0-20 1,-20 20-481,20 0 32,-20-20-449,20 20-448,-19-19-416,-1 19 0,0-20-481,0 20-128,-1 0-96,3 0-128,18 20-64,0-1-225,0 21 578,0 0-225,18-1 64,23 2-32,-1-1 32,-21-1-32,21 1-64,0 0-193,-21-1-63,1 1-32,0 0 191,-20-20 129,-20-1 129,0 1-1,1 1 64,-21-21 0,0 0 32,21 0 64,-1 0 1,0-21 63,0 1 32,20 1-352,0-1 32,0 0-160,20 0 64,0 0-32,0 20 0,-1-20-288,1 20-609,0-19-673,-20 19-2882</inkml:trace>
  <inkml:trace contextRef="#ctx0" brushRef="#br0" timeOffset="410933.504">9249 2782 11018,'0'0'833,"0"0"896,-20 0 289,20 0-1281,0 0-417,0 0-96,-20 19-31,20 0-1,-19 22-32,19-21-64,0 20 0,0-1 32,0 1-160,19 0 0,1-21-192,0 21-609,0-19-832,1-2-1090,-3-19-1825</inkml:trace>
  <inkml:trace contextRef="#ctx0" brushRef="#br0" timeOffset="411532.5383">9389 2820 11562,'0'0'1634,"0"0"-641,0 0 961,0 0-1570,18 0-128,-18 21-31,21-21-161,-1 20-96,0-20-129,0 20-31,-20 0 160,0 0-32,0-1 96,-20 1 128,0 0 449,0 0 96,-1 0-129,21-20-288,-18 20-95,18-20-193,0 19-64,0-19-225,18 0-159,3 0-321,-1 0-384,0 0-1345,-20 0-2371</inkml:trace>
  <inkml:trace contextRef="#ctx0" brushRef="#br0" timeOffset="411791.5531">9527 2820 12716,'0'0'896,"0"0"482,0 0 191,20 0-896,0 21-97,0-1 1,0 0-353,-20 20 64,19-21-320,1 21 32,-20-20-288,0 20-801,0-1-1345,0-19-1474,-20 20-6246</inkml:trace>
  <inkml:trace contextRef="#ctx0" brushRef="#br0" timeOffset="412843.6133">9488 3517 11691,'0'0'384,"0"0"705,0 0 1057,0 0-1762,-20 0 33,20 19 31,0 1-288,0 20-160,0-20 0,0 0 0,20-1 0,0 2-32,-1-1 128,1-20 33,0 0 319,0-20 32,0-1 257,-1 2 0,1-1-321,-20 0-63,0-20 127,-20 20 289,1 1-193,-1 19-255,-20-20-225,20 20-128,1 0-161,-1 0-703,0 0-1347,0 20-3874</inkml:trace>
  <inkml:trace contextRef="#ctx0" brushRef="#br0" timeOffset="413651.6595">14311 2980 13805,'-59'-20'544,"-1"0"-544,21 20 0,-1 0-673,20 20-512,1 20 929,-1 0 128,40-1 224,19 2-64,1-2 32,-1 21 64,1-20-32,19-1-32,-19 1-32,-19-20-32,-1 20 32,-2-21 97,-18 1 1280,-18 0 224,-2-20-479,-21 0-290,2 0-479,-1 0-129,0-20-160,1 20-64,19-20-160,20 1-32,0-1-128,20 0-33,0 0-127,19 0-353,1 20 225,-1-20 127,-19 0-31,21 20-353,-41 0-1281,20-19-2114</inkml:trace>
  <inkml:trace contextRef="#ctx0" brushRef="#br0" timeOffset="413984.6785">14491 2782 14413,'-20'-20'32,"20"20"961,0 0-320,0 20-865,0-1 160,0 0 192,0 22 64,0-1-96,0-1-96,20 1-128,-1-20-192,-19 0-545,20 0-769,0-20-1376,0 0-3557</inkml:trace>
  <inkml:trace contextRef="#ctx0" brushRef="#br0" timeOffset="414222.6921">14629 2820 14093,'0'-19'224,"0"19"385,0 0-97,0 0-608,20 0 256,-20 0 96,20 19-31,-20 2-1,0-1-64,0 0 32,0 0 225,0 0 159,-20-20-95,20 19-129,0-19-256,0 20-128,0-20-64,20 0-321,0 0-768,19 0-1057,-19 0-3107</inkml:trace>
  <inkml:trace contextRef="#ctx0" brushRef="#br0" timeOffset="414489.7074">14827 2721 13068,'21'-19'705,"-21"19"1921,20 0-1505,0 19-576,-1 2-33,1-1-320,0 19 0,-20-20-192,20 22 161,-20-21-322,0 0-223,0 19-289,-20-19-704,20 20-1057,-20-20-3460</inkml:trace>
  <inkml:trace contextRef="#ctx0" brushRef="#br0" timeOffset="416047.7965">14728 2960 10313,'0'0'769,"0"-20"2338,0 20-929,-20 0-1089,20 0-160,0 0-224,20 0-449,-20 0-192,20 20 32,-20-20-96,21 20 32,-1-20 0,-20 20 0,0 0 0,0-20 64,0 20 64,-20-1 193,-1-19-161,1 20-32,0-20-96,1 20 32,19-20-320,-20 0-481,20 0-896,0 0-2211,0 0-8231</inkml:trace>
  <inkml:trace contextRef="#ctx0" brushRef="#br0" timeOffset="416465.8204">14728 3437 16111,'0'-20'1057,"0"20"160,0 0 481,-20 0-1250,20 0-96,-19 0-192,19 0-288,-20 20 64,0 20-32,20-20 32,0 19-128,20 2 96,-20-22-64,39 1 64,-19 0 160,21-20 32,-3 0 256,3-20 64,-1 0 97,-21-20 31,1 20 225,-20-19 0,-20 19 0,1-20-161,-21 20-31,-19 1-577,-2 19 0,2 0-737,-1 0-1153,21 39-1313,19-19-4580</inkml:trace>
  <inkml:trace contextRef="#ctx0" brushRef="#br2" timeOffset="440363.1873">7522 3914 12619,'0'0'577,"0"0"-769,20 0 1601,-20 20-160,21-20-224,17 0-64,3 0-320,38 0-321,-20-20-224,21 20 0,-1 0-96,-20 0-32,2 0-64,-2 0-512,-19 0-449,-1 0-513,-19 0-1249,-20 0-2017</inkml:trace>
  <inkml:trace contextRef="#ctx0" brushRef="#br2" timeOffset="441186.2344">12843 3934 12587,'-20'0'4100,"0"0"-3843,20 0 543,20 0-63,0 0-160,19 0 319,1 0-319,39 0-161,20 0-256,1 0-31,-1 0-65,0 0-32,0-20 0,-20 20-160,2 0-641,-42-20-961,-19 20-2370</inkml:trace>
  <inkml:trace contextRef="#ctx0" brushRef="#br2" timeOffset="451614.8309">8992 2980 2434,'0'0'-865,"0"0"-352,0 0 1569,0 0 161,0-20 1184,0 0 641,-20 1-864,0-1-641,20 0-193,-20 0 193,-19 0 192,19-1-448,-1 2 223,-19 0-127,1-1 448,19 20-192,0-20-128,0 20-257,1 0 193,-1 0 64,20-21-289,0 21-224,0 0-159,0 21-194,20-21 290,-1 20 31,1 19 192,20 1 33,19 20 31,2-1-288,18 21 33,0 0-65,20-1 32,0 0-96,1 1 32,-1-21 1,-20 1-193,1-1 64,-21-18-64,0-2 32,-18-19 32,-1-1 0,-21-19-193,-19 21-383,20-21-321,-20 0-640,-20 0-1826</inkml:trace>
  <inkml:trace contextRef="#ctx0" brushRef="#br2" timeOffset="451938.8494">9031 3894 15502,'0'0'1249,"0"0"-1409,20-19 993,-20-21 160,20 0-224,19-20 160,1-20-289,19 2-352,1-22-63,20 1-65,-1-20 64,1 19 96,-1 0-95,-20 1-129,20 20 64,-38-1-416,-1 41-129,-21-2-287,-19 2-546,20 19-735,-20 20-2436</inkml:trace>
  <inkml:trace contextRef="#ctx0" brushRef="#br2" timeOffset="452700.893">13894 2682 12972,'-18'-39'1409,"-3"39"513,21 0-609,0 0-896,0 0-321,21 19 640,-3 1 225,22 19-320,19 22-161,22-2-31,-2 1-97,0 19-64,0-19 97,20 20-289,1-22 96,-1 3-32,0-2-96,0 1-32,-18-20 0,-2-1-128,-20-19-32,-19 0-32,-1 0 64,-19-20-224,0 20-1,-20-20-63,0 0-193,-20-20-1377,-19 20-2338</inkml:trace>
  <inkml:trace contextRef="#ctx0" brushRef="#br2" timeOffset="453002.9102">14232 3854 18929,'-20'0'961,"20"0"-480,0-19 544,20-21-641,0 0 97,19-19 608,1-41 32,19 21-353,22-40-447,-22 19-161,20-39-32,1 20-96,0-20-96,-22 20 32,-17-1 64,-2 41-160,1 19-32,-20 1-321,0 39-448,-20 0-320,0 20-641,0 0-640,0 20-1057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18:06.8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16218 3556 928</inkml:trace>
  <inkml:trace contextRef="#ctx0" brushRef="#br0" timeOffset="16573.948">15105 3696 448,'0'0'544,"0"0"65,0 0 544,0 0-801,20 19-1633</inkml:trace>
  <inkml:trace contextRef="#ctx0" brushRef="#br1" timeOffset="209112.9606">15344 6239 672,'0'0'320,"0"0"-255,20 0-386</inkml:trace>
  <inkml:trace contextRef="#ctx0" brushRef="#br1" timeOffset="209528.9839">15364 6219 544,'0'-19'801,"0"19"-321,0-21-256,0 21-95,0 0 575,0 0 642,0 0-161,0 0-321,0 0 225,0-19-256,0 19-416,0 0-1,0 0 97,0 0-1,0 0 33,0-20 255,0 20 33,0 0 128,0 0 128,0 0-64,0 0-96,0 0 32,0 0-225,0 0-287,0 0-193,0 0 32,0 0-127,0 20 191,0-1-64,0 2 65,0 18 63,0 1-96,20 0-32,-20 0-159,20-1-97,-20-19 0,0 20-64,19-20-193,-19 0-543,0-1-289,20 1-449,-20-20-1248,0 0-7816</inkml:trace>
  <inkml:trace contextRef="#ctx0" brushRef="#br1" timeOffset="210324.0299">15324 6756 864,'0'-20'10186,"0"20"-9289,0 0 256,-19-19 224,19 19-416,0 0-352,-20 0-609,20 19-64,-20-19 0,20 20 128,0 20 64,0-20-128,0 19 32,0-19 32,0 20 32,20 0 0,19-21-96,-19 21 32,20-40-32,-1 20-32,1-20 32,0 0 0,-1 0 0,1-20 0,-19 0 0,-3 0 0,2 1 0,-20-1 32,0 0-64,-20 0-160,2-20-64,-23 21 63,21-1 65,-19 0 192,-21 20-32,21-20 0,-1 20-64,20 0 0,-19 20-64,19-20-32,20 20-32,0 0 96,20-1 0,-1 1 64,21 0 32,-20 0 64,19-20 32,1 20-32,0-20-96,-21 0 0,21 0-416,-20 0-1986,1 0-4101</inkml:trace>
  <inkml:trace contextRef="#ctx0" brushRef="#br1" timeOffset="212018.1268">21677 3596 9192,'-20'-19'417,"0"-2"-65,-1 21-64,3 0 97,-2 21 351,-21-21-351,21 39-289,-19-19-64,19 20 128,0-1 96,20 1-32,0 20-128,0 0 1,20-1-97,0-19 64,19 19 0,22-38 0,-23 18 64,23-39 192,-2 20 65,-19-20-33,19-20-128,1 0-32,-21-20-32,-19 1-128,21-1 0,-41-20-192,-20 20-160,-1-19-160,-17-1 223,-23 21 65,2 19 320,-1-1 32,1 2-64,-2 19-31,23 19-65,-3-19-65,3 21 65,17 18-96,21-19 32,0 20 64,21-20 128,17 0 289,3 19-193,18-18-96,1-2-96,-1 1-96,0-20-128,1 0-705,-19 20-1793,-3-20-4197</inkml:trace>
  <inkml:trace contextRef="#ctx0" brushRef="#br1" timeOffset="212387.1479">22371 3755 11018,'0'0'-224,"0"0"64,-20 0 96,0 0 31,1 20 450,-1 0 31,0 0-191,0 0 191,20 20 385,0-21-257,20 1-287,0 20-65,0-20-64,19-20 32,2 20-192,-3-20-192,-18 0-353,1 0-736,-1-20-609,-20 20-4131</inkml:trace>
  <inkml:trace contextRef="#ctx0" brushRef="#br1" timeOffset="212531.1561">22272 3875 4964,'0'0'5670,"0"0"-5670,40 0 1409,-21 0-160,21 0-608,-19 0-417,17 0-576,-18 19-1602,1-19-1826</inkml:trace>
  <inkml:trace contextRef="#ctx0" brushRef="#br1" timeOffset="212798.1714">22629 3556 15662,'0'21'1121,"0"-21"-1153,0 0 545,0 0 256,20 19-193,-20 21-159,20 0-321,-20-1-32,0 1 96,20 0-160,-20 0 96,0 19-96,20-19-32,-20 0-192,21-20-385,-21-1-448,0 22-865,0-41-2466</inkml:trace>
  <inkml:trace contextRef="#ctx0" brushRef="#br1" timeOffset="213036.185">22768 3577 17072,'0'19'-160,"20"-19"224,-20 40 864,0-21-255,21 22-192,-1 18-193,-20 1-160,18 0-64,3-21 96,-1 21-224,0-1-288,0-19-321,-1-20-96,-19 0-736,20-1-1730,-20-19-3716</inkml:trace>
  <inkml:trace contextRef="#ctx0" brushRef="#br1" timeOffset="213403.206">22649 3577 15150,'-20'-41'0,"20"41"0,0-19 705,20 19-161,20 0-64,1 0 65,17 0-321,1 19-64,2 1-32,-22 20-128,1 0 97,0 0-258,-40-20-191,19 19 0,-38-19 96,-1 20 256,0-20 128,0-20 64,0 20 416,1-20-63,-1 19-65,20-19-223,0 21 159,20-2-32,-1 1-127,41 0-65,-1 20-32,1-20-32,-1-1-352,0 22-161,-18-22-415,-1 1-866,-22-20-1569,-18 20-4869</inkml:trace>
  <inkml:trace contextRef="#ctx0" brushRef="#br1" timeOffset="219305.5436">14530 4252 4356,'-20'0'1825,"20"0"-1376,0 0-289,0 0-416,0 0-353,0 0 513,-19 0-673,19 0-640,0 20 961,0-20 480,-20 0-96,20 0-1122</inkml:trace>
  <inkml:trace contextRef="#ctx0" brushRef="#br1" timeOffset="219635.5624">14491 4272 9064,'0'0'673,"0"-20"-673,19 20 64,-19 0-32,0-20 64,20 20 32,-20-20-224,20 0-1281,0 0-65,0 20 994,-1-19-449,-19-2-480,20 2 544,0-1 513,-20 0 320,20 20 96,-20-19 288,20 19-64,-20-21 385,19 21 320,-19-20-96,0 20 192,20 0-256,-20-19-97,20 19-159,-20-20-449,21 0-128,-21 20-96,20-20-384,-2 0-545,2 20-833,-20-20-416,21 20-737</inkml:trace>
  <inkml:trace contextRef="#ctx0" brushRef="#br1" timeOffset="219802.572">15006 3755 5252,'0'-20'97,"20"20"-322,-20-20 225,20 20-256,0-19 160,0 19-128,-1-20-2531</inkml:trace>
  <inkml:trace contextRef="#ctx0" brushRef="#br1" timeOffset="219952.5806">15305 3477 416</inkml:trace>
  <inkml:trace contextRef="#ctx0" brushRef="#br1" timeOffset="220142.5913">15503 3278 1409,'19'-19'2242,"-19"19"-2466,20-20-97</inkml:trace>
  <inkml:trace contextRef="#ctx0" brushRef="#br1" timeOffset="220257.598">15562 3159 160</inkml:trace>
  <inkml:trace contextRef="#ctx0" brushRef="#br1" timeOffset="220437.6083">15801 2881 1729,'0'20'769,"0"-20"-2050</inkml:trace>
  <inkml:trace contextRef="#ctx0" brushRef="#br1" timeOffset="222044.7002">14471 4192 4067,'0'0'5638,"0"0"-5510,0 0-32,0 0-96,0 0-96,0 0 320,20-20 0,-20 20-192,19-19 96,-19 19 513,20-21 352,-20 21-352,20-19-321,0 19-160,0-20-32,-1 0 0,1 1 0,0-22-64,20 22-32,-21-1 65,1 0-1,0 0 224,1 0-128,-1 0-96,-2-20-96,2 21 0,1-1 0,19 0 0,-21 0 0,1 0 0,0 0 0,0 0 32,0 1 0,-1-1-32,1-1 0,0 21 0,0-39-32,0 39 32,-1-20-32,1 1 32,0-2 32,0 1-32,-20 1 32,21-1-32,-3 0 0,2 20 0,-20-20-32,20 0 64,-20 0-64,21 20 0,-1-19 0,-20 19 32,20-20-64,-1 20-128,-19-20 64,20 20 32,-20-20 96,20 20 0,0 0 0,-20-20 0,20 20 0,-20-20 0,19 20-32,1-20-128,-20 20-65,20 0-31,-20-19-32,20 19-32,0-20-161,-20 20-224,19 0-159,-19-20 223,20 20 225,-20 0 95,20-20-63,-20 20 256,20-21-160,-20 21 159,0 0 65,21-19 96,-21 19 193,0 0 127,18-20 32,-18 20-63,20-19-193,-20 19-64,21-21-64,-21 21 32,20-20-32,-20 20-64,20-20 0,-20 20-225,18-19-63,-18 19 96,21-20 96,-21 20 64,0 0 96,20-20-32,-20 20 64,0-20 32,20 20-64,-20-20 64,20 20-96,-20-20 0,19 20 32,-19-19 0,20 19-128,-20-20-161,20 0-63,-20 20-32,20-20 384,0 20 0,-20-20 128,19 20-128,-19-21 32,20 2-64,-20 19 0,20-19-96,0-1 63,-20 0-31,21-1 32,-3 21 64,2-19 32,-20-1-32,20 0-32,1 20 32,-1-19-64,-20-2 64,20 21-96,-2-20-64,3 1 32,-21-1 96,20 0-32,0 20 64,-20-20 96,20 0-160,-1 0 96,1 1-64,0-1 64,-20 20-96,20-20 96,-20 20 0,20-20-64,-1 1 0,-19 19-64,20-21 128,0 21-32,0-19 64,1 19 64,-21-21-96,18 21-64,2-19 32,-20 19 0,20-19 32,1-2 32,-21 21 32,20-20 0,-2 0 32,-18 0-64,21 0-64,-21 1-96,20 19 0,-20-20-96,0 20-833,0 0-4803</inkml:trace>
  <inkml:trace contextRef="#ctx0" brushRef="#br0" timeOffset="231981.2686">16356 6219 3747,'0'0'256,"0"0"193,0 0 1152,0 0 353,0 0-801,0 0-576,0 0 223,0 0 706,0 20-33,0 1-224,20-2-384,-20 1-128,0 0-385,0 20-192,20-20-127,-20 19-33,0-19-161,0 20-255,0-20-97,0-1 33,0 1-97,0 0-415,-20-20-642,20 0-1665</inkml:trace>
  <inkml:trace contextRef="#ctx0" brushRef="#br0" timeOffset="232789.3148">16317 6776 6053,'0'0'3299,"-20"0"-3171,20 0 449,0 0 192,-20 0-129,20 0-383,-20 20-257,20-20-64,-20 20 128,20 0 352,0-1 257,-19 21-289,19-20-64,19 0-160,-19 19-95,20-19-33,0 0 32,0 0-193,19 0-191,-19-20 224,20 0 64,-19 0 96,17 0 96,-18-20-160,1 0 32,-1 0 0,-2 0-32,-18 1 32,0-1 0,0 0 64,0 0 97,-18 0 95,-2 0-32,-21 20 257,21-19 63,-19 19-223,19 0-193,0 0-160,0 0-64,1 0 0,-1 0-33,20 19-95,0-19-192,0 20 256,0 0 96,20-20 32,-1 20 32,1 0-64,0-20 32,0 0-32,-20 20 32,21-20 0,-3 0-32,2 0-32,-20 0-129,20-20-607,1 20-1090,-21 0-1794</inkml:trace>
  <inkml:trace contextRef="#ctx0" brushRef="#br0" timeOffset="233021.3281">16615 6895 4676,'0'0'8232,"0"0"-8200,19 0 704,1 0 546,0 0-610,0 0-223,0 0-417,19 0-64,-19 0-128,0 0-161,0 0-800,-20 0-2210,19-20-5926</inkml:trace>
  <inkml:trace contextRef="#ctx0" brushRef="#br0" timeOffset="233280.3429">16714 6756 2754,'19'20'7719,"-19"0"-7462,0 0 1184,0 0 577,20-1-705,-20 1-416,0 20-545,0-20-224,0 0-128,0-1-64,0 1-320,20 0-897,-20 0-1282,0-20-1793</inkml:trace>
  <inkml:trace contextRef="#ctx0" brushRef="#br0" timeOffset="233893.3779">17131 6816 8776,'19'-20'2947,"-19"20"-2499,0 0 769,0 0 64,0 0-800,-19 0-225,-1 0-288,0 20 32,0 0 32,0-20 0,20 19-32,-19 1 0,19-20 0,0 20 32,0 0-64,0-20 32,19 20-32,1-20-32,-20 0-64,20 20 64,0-20-32,-20 0 0,20 0 0,-20 0-129,0 0-255,-20 19-65,0-19 449,20 20 96,-20 0 96,0 0 225,1 0 127,19 0-160,19-1 97,1 2-97,20-21-288,-1 19-32,1-19-64,0 0 96,-1 0 32,-19 0-64,1 0-769,-21 0-2722</inkml:trace>
  <inkml:trace contextRef="#ctx0" brushRef="#br0" timeOffset="235387.4634">14311 6260 128,'0'-21'3139,"0"21"-193,0 0-639,0 0-257,0 0-257,0 0-608,0 21 32,0-2-127,0 1-258,0 0-351,0 20-321,0-20-128,0 19-32,0 1-448,0-20-738,0 0-1216,20-1-2210</inkml:trace>
  <inkml:trace contextRef="#ctx0" brushRef="#br0" timeOffset="236079.503">13955 6756 8423,'0'-20'1442,"0"20"-834,0 0 962,-21-19-609,21 19-385,-20 0-448,20 19-128,-20-19-96,20 20 96,-18 0 0,18 0 0,0 20 96,0-21 33,18 1 159,2 0-128,0 0-64,21 0-64,-23-20-64,23 20-160,-1-20 96,-21 0 96,21-20-160,-20 20-65,0-20 129,-20 0 32,0 0 128,0 0-32,0-19 32,-20 19 129,0 0-33,-20 0-96,1 0 0,-1 1 224,19 19 65,-17 0-225,17 0-160,21 0-32,-20 0-33,20 19 1,0 1 96,20-20-32,1 20 32,-21 0 32,20 0-64,-2-20 32,3 20-224,-1-20-416,0 0-546,0 0-1248,-1 0-2306</inkml:trace>
  <inkml:trace contextRef="#ctx0" brushRef="#br0" timeOffset="236397.5212">14311 6816 11050,'20'0'1377,"-20"0"-1633,0-20 801,21 20-257,-1 0-256,-20 0-96,18 0-1538,2 0-2337,1 0-2019</inkml:trace>
  <inkml:trace contextRef="#ctx0" brushRef="#br0" timeOffset="237016.5566">14708 6677 2882,'20'0'7688,"-20"-21"-7112,0 21 705,-20 0-608,1 0-161,-1 21 161,0-21-225,0 19-223,-19 2 127,39-2 160,-20-19-287,20 20-193,0 0 0,20 0-32,-1-20-64,1 0-225,0 0-31,20 0-160,-21 0-97,1 0 97,0 0 320,-20 20 63,0-20-415,-20 0 480,0 20 32,1-1 64,-1 1-32,-20 20 64,20-20 288,20 0-95,-19-1-161,38-19 0,1 0 0,0 0-128,0 0 32,0 0-32,19 0-32,-19 0-32,1 0-384,-21 0-673,0 0-2851</inkml:trace>
  <inkml:trace contextRef="#ctx0" brushRef="#br0" timeOffset="238395.6355">14311 6200 4580,'-20'0'1377,"20"0"-1217,0 0 961,0-21 257,20 21-65,-20 0-192,0-19-384,0 19-545,0-20-256,0 0-737,0 20-2018,0-20-5444</inkml:trace>
  <inkml:trace contextRef="#ctx0" brushRef="#br0" timeOffset="238538.6436">14291 5961 9352,'0'-20'769,"0"20"-769,0-20 577,0 20 159,0-19-608,0-1-576,0-1-1314,0 21-1921,0-19-1985</inkml:trace>
  <inkml:trace contextRef="#ctx0" brushRef="#br0" timeOffset="238691.6524">14331 5684 9769,'0'-21'288,"0"21"64,0-20-63,0 20-257,0-20-64,0 0-961,21 1-2018</inkml:trace>
  <inkml:trace contextRef="#ctx0" brushRef="#br0" timeOffset="239555.7018">14331 4689 10057,'-20'0'32,"0"0"-288,1 19 160,19-19-353,0 21 417,0-1 96,0-1-128,0-19-512,0 21 255,19-21 161,1 19-64,0-19 32,1 0 192,-1 0 32,-2 0 224,-18-19 641,20-2 0,-20 2-160,0-1 31,0-1-287,0 2-289,-20 19 128,2-20 257,18 20-65,-20 0-352,-1 0-96,1 0 161,0 20 31,20 20-64,0-20-64,0-1 64,20 2-63,0-2 63,1-19 0,17 0-32,-18 0 32,1 0 257,-1 0 63,-20-19-192,0-2 1,0 2-65,0-1 0,-41 20 32,21-21-159,2 2 95,-2 19 32,-1 0 64,1 0 1,20 0-257,-20 0 0,20 0-128,20 0 0,-20 0 0,20 19 96,1-19-160,-1 0-385,-2 0-864,-18 0-3844</inkml:trace>
  <inkml:trace contextRef="#ctx0" brushRef="#br0" timeOffset="240162.7365">16356 6040 8680,'0'0'-321,"0"0"-479,-20-19 864,20 19-545,0 0-640,0 0-128,0-20 640,0 20-1056</inkml:trace>
  <inkml:trace contextRef="#ctx0" brushRef="#br0" timeOffset="240341.7468">16396 5723 4868,'0'-60'2851,"0"40"-2787,21 0 96,-21-19 96,0-1-384,18 20-288,-18-20-1346,0 20-2466</inkml:trace>
  <inkml:trace contextRef="#ctx0" brushRef="#br0" timeOffset="240522.7571">16516 5047 8776,'0'-40'288,"-20"20"673,20 1-416,0-1-513,0-20 128,0 20-1217,0 0-5862</inkml:trace>
  <inkml:trace contextRef="#ctx0" brushRef="#br0" timeOffset="240702.7674">16516 4590 2370,'0'-20'5637,"0"0"-5381,-20 20 833,20-20-416,0 0-641,0 0-96,0 1-384,0-1-577,0 0-1730</inkml:trace>
  <inkml:trace contextRef="#ctx0" brushRef="#br0" timeOffset="240891.7782">16475 4073 5765,'21'-40'512,"-21"20"1667,0 1-1315,0-1-768,0 0-32,0 0-192,0 0-416,0 0-449,0 1-1570</inkml:trace>
  <inkml:trace contextRef="#ctx0" brushRef="#br0" timeOffset="241662.8223">16376 2721 7110,'0'0'1185,"0"0"353,-20 21-1122,20-1-448,0-20-352,0 20-1922</inkml:trace>
  <inkml:trace contextRef="#ctx0" brushRef="#br0" timeOffset="241823.8313">16396 3099 9480,'0'40'545,"0"-20"-161,0-20-320,0 19-64,0 2-544,0-1-1186,0 0-4355</inkml:trace>
  <inkml:trace contextRef="#ctx0" brushRef="#br0" timeOffset="241964.8396">16417 3655 5669,'0'60'576,"0"-40"-191,0 0-289,0 0-128,0 0-1377</inkml:trace>
  <inkml:trace contextRef="#ctx0" brushRef="#br0" timeOffset="242160.8508">16417 4172 4452,'0'40'2562,"0"-20"-1729,0 0-609,-21 0-832,21-1-257,0 2 609,0-2-225,0-19-1024,0 21-33,0-2 65</inkml:trace>
  <inkml:trace contextRef="#ctx0" brushRef="#br0" timeOffset="242340.8611">16356 4789 12908,'0'79'1313,"0"-39"-320,0-20-865,0 20-512,0-21-289,0 21-224,0-20-832,-20 20-994,20-1 129,0 1 704</inkml:trace>
  <inkml:trace contextRef="#ctx0" brushRef="#br0" timeOffset="242505.8706">16257 5643 9737,'20'60'1089,"-40"-40"128,20-1-320,0 22-801,0-21-288,0-1-641,0 20-1025,0 2-1057,0-22-224,0 21-959</inkml:trace>
  <inkml:trace contextRef="#ctx0" brushRef="#br0" timeOffset="242636.878">16257 6120 4356,'0'59'4035,"0"-38"-2657,0 18-577,0-18-129,20-2-352,-20 1-992,0 0-1859,0-1-2017</inkml:trace>
  <inkml:trace contextRef="#ctx0" brushRef="#br0" timeOffset="243514.9283">16396 2742 11627,'-20'-21'1089,"20"2"-513,-20-1 673,0 0-480,20 20 64,-19-19-32,-1 19-385,0 0-256,20 0-32,-20 19 160,0 1-223,20 19-1,0 2 0,0-21-128,0-1 32,20 0 32,0 2-97,20-21 33,-21 0 128,1 0 33,20-21-33,-19 2-64,-21 0 0,18-21 32,-18 19 64,-18 2-32,-3-1-64,1 0 0,-20 20 96,21-19-256,-21 19 160,20 19 32,20-19-256,-20 20 95,20 0 33,0-1 0,20 2 96,0-1-32,0 0 64,0-20 96,-1 0 193,1 0-225,0 0 64,0-20-96,-20 0 64,0 20 32,0-21-128,-20 2-32,20 19 64,-40 0-96,21 0 96,19 0-256,-20 19 352,0-19-352,20 21-416,0-21-866,0 20-992,20-20-2787</inkml:trace>
  <inkml:trace contextRef="#ctx0" brushRef="#br0" timeOffset="254850.5766">16297 2782 1953,'0'0'961,"0"0"-224,0 0 256,0 0 416,0 0 545,0 0-673,0 0-416,0 0-256,0 0 544,0 0-224,0 0-257,0 0-255,0 0-97,0 0-128,0 0 0,-20 0-128,20 0 33,0 19 63,0-19 96,0 0 64,0 0 33,-20 19-33,20-19-96,0 21-64,-20-21-96,20 0-32,0 20 0,-19-20 0,19 20 0,0-20 64,0 0-63,-20 20 31,20-20-32,-20 20 0,20-20-32,-20 19 64,20-19 96,-21 20 64,21-20 0,0 0-32,-18 20-127,18-20-1,-20 20-32,20-20 0,0 20-64,-20-20 64,20 20 0,-21-20-32,21 19 32,-20-19 0,20 20 0,-20-20 0,20 20 0,-18-20 0,18 0-64,0 21 32,-21-21 32,21 0 32,0 19 32,-20-19 32,20 20-32,0-20 0,-20 0 32,20 19-96,0-19 65,-20 0-65,20 21-32,-19-21 64,19 0-64,-20 20 0,20-20 0,-20 0 32,20 20-32,0-20 32,-20 0 0,20 20-32,-20-20 96,20 0-128,-19 19 160,19-19-256,-20 20 160,20-20-32,-20 20 0,20-20-32,-20 0 64,20 20-32,0-20-32,-21 0 64,21 20-32,0-20 32,-18 0-32,18 20 0,-20-20 0,20 20 0,-20-20 32,20 0-32,-21 19-32,21-19 64,-20 20 0,2-20-32,18 20 96,-21-20-160,21 20 64,0-20 0,-20 20 64,20-20-64,0 0-32,-20 20 96,20-20-96,-20 0 32,20 19 32,0-19-32,-19 20 0,19-20 96,-20 21-128,20-21 128,-20 19-32,20 1 96,-20-20-192,20 20 128,-20-20-96,20 19 65,0-19-65,-19 0 96,19 21 0,0-21-96,-20 20 32,20-20 0,-20 19 0,20-19-32,-20 20 32,20-20-32,-20 20 64,20-20-96,-19 20 160,19-20-128,-20 20 32,20-20 160,-20 20-128,20-20 64,-21 20 33,1-1-97,20 2-32,-20-21 32,20 19-64,-18-19 0,18 20 32,-21 0 0,21-20-32,-20 20 0,20 0 0,-20-20 96,0 20-160,20-1 64,-19 1 64,-1 1 64,20-2-128,-20-19 96,0 20-96,20 0 32,-20-20-32,1 19 0,19 2 64,-20-21-64,20 19 32,-20 1 32,20-20-96,-20 20 96,20-20-64,-20 20 64,20-20-32,-19 20 0,19 0 64,-20-20-128,20 19 64,-20-19 33,20 21-130,-21-21 162,21 19-162,0-19 65,-20 21 33,20-21-33,0 19 0,-18-19 32,18 20 0,-20-20 32,20 20-32,-21-20 96,21 20-32,-20-20-128,20 20 96,0-20 0,-20 20-32,20-20-96,-19 19 224,19-19-224,0 0 96,-20 20 0,20-20-32,-20 0 128,20 0-96,0 20-32,0-20 64,-20 0-96,20 20 96,0-20-96,0 0 96,0 20 0,-20-20 33,20 0-65,0 20 32,-19-20-128,19 0 32,0 19 128,-20-19-96,20 0 96,0 21-96,-20-21 64,20 19-64,0-19 96,-20 0 32,20 0-64,0 0-96,0 20 160,0-20-64,0 0-32,-20 0 32,20 0 32,0 20-64,-19-20-96,19 0 64,0 19 0,-20-19 0,20 0 0,0 0 64,-20 21 32,20-21-192,0 0 128,-20 0-32,20 20 32,0-20 33,0 0-162,-21 0 33,21 19 96,0-19-96,0 0 160,0 0-256,0 0 256,0 0-256,0 0-160,0 0-96,0 0-834,0 0-1600,0 0-4902</inkml:trace>
  <inkml:trace contextRef="#ctx0" brushRef="#br1" timeOffset="265046.1596">16575 2146 2210,'0'0'2274,"0"0"256,0 0-160,0 0-608,0 0-705,0 0-641,0 0-255,0 0-33,0 0 256,0 0 257,0 0 127,0 0-127,0 0 64,0-20-129,0 20-320,0 20-127,0-20-33,0 0 32,0 20 64,0-20-32,-20 19 64,20-19 33,0 0-97,-21 20 192,21-20-352,-18 0 128,18 20-64,-20-20-64,20 20 32,-21 0-64,21-20 32,-20 21 0,20-2-32,-20-19-32,20 19 64,-18-19 32,18 0-64,-21 21 64,21-21 32,0 0 96,-20 19 1,20-19-193,-20 21 96,20-21-32,-20 0-32,20 19 32,0-19 0,-19 0 0,19 20 32,-20-20 0,20 20 96,-20 0-160,0-20-96,20 0 128,0 19-64,-20-19 128,20 20-64,-19-20-160,19 20 192,0-20-32,-20 0-32,20 20 96,0-20-96,-20 0 0,20 0 64,0 20 0,-20-20-96,-1 20 160,21-20 0,-18 0-128,18 19 97,-20-19-33,20 20-321,0-20 610,-20 0-481,20 21 128,-21-21-32,21 0-65,-20 19 226,20-19-258,0 20 161,-20-20 97,20 0-193,-18 20 96,18-20-32,0 19 32,-21-19-32,21 21-64,-20-21 128,20 20-321,0-20 578,-20 20-385,20-20 0,0 0 96,-20 19-32,20-19 64,0 0-64,-19 19 0,19-19 0,0 0-32,-20 21 0,20-21 0,0 20 96,-20-20-96,20 0 64,0 20 0,-20-20-32,20 20 0,0-20 0,-20 20 0,20-20 96,-19 19-96,19-19-32,-20 20 0,20-20 32,-20 0 0,20 20-32,0-20 32,-20 20-32,20-20 96,-21 0-64,21 20 0,-18 0 32,18-20-32,-20 19-32,20-19 32,-20 20-32,20 0 64,-21-20 32,21 21-32,-20-21-160,20 19 192,0-19-32,-18 20-32,18-20 0,-21 19 32,21-19 32,-20 21 0,20-21-64,-20 20 32,20-20 64,0 20 32,-20-20-96,20 20 64,0-20-96,-19 0 32,19 0-32,0 19 32,-20-19-32,20 20-32,0-20 96,-20 0-32,20 20-32,0-20 0,-20 0 32,20 20-32,0-20 0,-20 0-64,20 20 96,0-20-32,-19 0 0,19 0 0,0 20 0,0-20 96,-20 0-96,20 20-96,0-20 96,0 0 32,-20 0 0,20 0-64,0 19 64,0-19-32,-20 0 0,20 0 32,0 20-32,-20-20 0,20 0 0,0 20 32,0-20 65,-19 0-194,19 0 33,0 0 128,-20 20-96,20-20 64,0 0-64,0 0 64,-20 20 0,20-20-64,-21 20 32,21-20 0,-20 19-32,0-19 32,20 0 0,0 20 64,-18-20-128,18 0 128,0 21-160,-21-21 192,21 0-160,-20 19 161,0-19-130,20 20 1,-20-20 97,20 20-98,-19-20 1,-1 19 32,20-19 97,-20 0-194,20 21 33,-20-21 96,0 20-64,20-20-96,-19 19 192,-1 1-192,20-20 160,-20 20-32,20-20-32,-20 20 64,0-20-32,20 20 128,-19-20-256,19 20 192,-20-20-128,20 20 160,-20-20-192,20 0 96,0 19 64,-21-19-32,21 0-128,0 21 160,-20-21-96,20 0 64,0 19-32,-18-19 0,18 20-64,-20-20 192,20 0-224,0 0 96,-21 20 64,21-20-96,-20 20 64,20-20 64,-20 20-192,1-20 96,19 20 0,-20-1-32,20-19 32,-20 20 0,20 1 32,-20-21-32,20 19 0,-20-19 0,1 20 0,19 0 0,-20-20 64,20 19-64,-20-19-32,20 21 96,-20-21-64,20 19 0,-20-19 97,20 20-194,-19-20 129,19 20 0,-20 0-64,0-20 0,20 20 96,-20 0-64,20-20-64,0 0-128,0 0-1249,0 0-1218,0 0-9000</inkml:trace>
  <inkml:trace contextRef="#ctx0" brushRef="#br0" timeOffset="269247.4001">14491 4829 3363,'-20'0'1505,"20"0"833,0 0-448,0 0 64,0 0-64,0 0-673,0 0-705,0 0-319,0 0 415,20 0-127,-20 0-129,19 20-96,1-20-64,20 0 33,-1 0-33,1 0-32,0 19-32,19-19-64,0 0 32,22 0-32,-22 0 0,20 0 32,0 0-128,2 0-64,-23 0 256,22 0-160,-20 0 97,19 0-162,-20 0 97,22 0 1,-22 0 31,20 0-64,-19-19 0,19 19 0,-40 0 0,21 0 0,-21 0 0,1 0-32,21 0 0,-22 0 96,1 0 0,19 19-32,-39-19-32,20 0 32,-21 0-32,1 0 64,0 0-64,-20 0 160,20 0-32,-20 0-64,21 0-96,-21 0-32,0 0-769,0 0-1665,0-19-7528</inkml:trace>
  <inkml:trace contextRef="#ctx0" brushRef="#br0" timeOffset="270176.4532">16396 2861 8680,'-20'-20'1665,"20"20"193,0 0-801,0 0 160,0 0 225,0 0-578,0 0-511,0 0-225,0 0 64,0 20-32,20 0-64,-20 0 96,0 0-63,0 19-97,21 21 192,-21-21-64,0 22 160,0 18 65,0-19 63,0 19-96,0 0-127,0 21-33,0-21-64,0 1-96,0 19-32,0-20 128,0 1-96,0 19 32,0-19-32,0-1 32,0 1-128,0 0 96,0-21 0,18 1-32,-18-1 32,0-19 32,20-1-96,-20 1 64,0-20-32,0 19 64,0-18-96,0 18 0,0-18 32,-20-2-64,20 2-224,0-1-289,0-20-544,0 0-704,0-20-3556</inkml:trace>
  <inkml:trace contextRef="#ctx0" brushRef="#br0" timeOffset="271092.5056">16832 2921 672,'0'-20'2755,"0"20"-1,0 0 129,0 0-513,0 0-672,0 0-897,0 0-449,0 0-160,0 0 129,20 20-65,-20-20-64,0 19 128,0 1 33,0 0-33,0 20 32,0-1-128,0 1 65,0 20-33,0-20-96,0 20-64,0-1 0,0 1-64,0 19 64,0-19-96,-20 19 32,20-20 129,0 21-33,0-20-32,0 20 0,0-21-64,-19 1 0,19-21 0,0 21 96,0-21-192,0 21 96,-20-20 64,20 19-32,0-19 96,0 0-224,-20 0 353,20 0-353,0-20 96,0 19 64,0-19-64,0 20 64,0-20 32,0 20 0,0-21-128,0 1 64,0 0-96,0-20 256,0 19-192,20 2 32,-20-1 0,0-1 65,0-19-65,0 21-32,0-21 64,0 19-96,0-19-128,0 0-257,0 0-416,0 0-63,0 0-257,0-19-1025,0 19-1986,0-21-6565</inkml:trace>
  <inkml:trace contextRef="#ctx0" brushRef="#br0" timeOffset="271470.5272">16674 4630 6470,'0'0'736,"0"0"930,0 0-609,0 0-801,0 19 161,0-19 223,0 20 193,20 0 0,-20-20-129,0 19 161,0 2-192,20-1-1,-20 20 1,19-21-192,1 2-193,-20-1-160,20-1-32,0 1 32,-20-20 96,20 20 1,-20-20 63,19 0 192,-19 0-31,20 0-193,-20-20-320,20 0-160,-20 1-481,0-1-288,0-1-1121,0-19-3043</inkml:trace>
  <inkml:trace contextRef="#ctx0" brushRef="#br0" timeOffset="272182.5676">16694 3120 6438,'-20'-21'1313,"20"21"-128,-20-20 64,20 20-64,0 0-256,0 0-609,0 0-416,0 0 128,0 0 97,20 0-1,-20-20-32,0 20 96,0 0 96,0 0 0,0-19 1,0 19 191,0-20 33,0 20-225,0-20 64,20 20-224,-20-20-32,20 0 65,-20 0 63,19 1-32,1-1-96,0 0-64,-20 0 0,20 0 0,0-20-64,-1 21 32,1-1 0,-20 0 0,0 20 0,0 0 128,0 0 225,0 0-353,0 20 128,20 0 0,1-1-64,-1-19 0,0 19-64,-2 2-32,3-1-384,-1-20-673,0 20-1090,0 0-2177</inkml:trace>
  <inkml:trace contextRef="#ctx0" brushRef="#br0" timeOffset="273091.62">14570 5226 832,'-20'0'3043,"0"20"-609,20-20 225,0 0-545,-20 0-224,20 0-385,0 0-512,0 0-641,0 0-63,20 0 159,0 0-128,20 0-95,-1 0-33,1 0-96,-1 0-32,22 20 0,-3-20-64,3 0 32,18 0 0,0 0 0,20 19-32,-20-19-96,21 0 0,-20-19-64,-1 19-128,-20 0-1,2 0 225,-23 0 32,23 0 32,-22 0 0,-19 19 0,20-19 0,-21 0 0,1 0-32,0 0-128,-20 0 0,20 0-257,-20 0-832,0 0-320,0 0-898,0 0-1536</inkml:trace>
  <inkml:trace contextRef="#ctx0" brushRef="#br0" timeOffset="273473.6408">15761 5166 5124,'20'0'705,"-20"-19"2114,0 19-641,20 19-385,-1-19-319,1 0-609,20 20-289,-1 1-159,1-21-161,1 19-160,-23 1-96,22-20 0,-19 20 0,19-20-64,-40 0 32,18 0 32,-18 19 32,0-19 0,0 0 0,0 0 64,0 0-64,0 0 0,0 0 0,-18 21-32,18-21-32,-20 20-64,20-20-64,-20 19 0,20-19-193,-21 20-127,21-20-193,-20 0-320,0 0-1121,2 19-608,-3-19-4741</inkml:trace>
  <inkml:trace contextRef="#ctx0" brushRef="#br0" timeOffset="274014.6726">14708 5147 9160,'0'-21'256,"0"21"257,0 0 128,0 0-417,0 0 128,-19 0-192,-1 0 0,0 21 385,-20-2 512,21-19-352,-21 20-225,20 1 193,0-2-65,20-19-416,-19 20-160,19 0 0,0-1-32,19 2 32,1-1 33,20-1-33,-1 1 0,-19-1-32,20-19-257,-1 21-415,1-1-1058,-19-20-2210</inkml:trace>
  <inkml:trace contextRef="#ctx0" brushRef="#br0" timeOffset="275218.7416">16317 2643 7943,'-20'19'320,"20"-19"161,0 20 384,0-20-1,0 20-351,0-1-257,0-19-128,20 21 32,-20-21 193,19 0 31,1 0-32,-20 0-63,20-21 31,0 21 32,-20-19 33,0-1-1,0 0-64,0 1 65,-20-2-1,0 1-256,0 20-96,1 0-96,-1 0-32,0 0 0,0 20 0,20-20 0,0 21-64,0-2 96,0 1-32,0-20 64,20 20-1,0-20 98,0 0-33,-1 19 160,1-19 128,-20-19-32,0 19 97,0 0-129,0 0-192,-20-20-448,20 20-513,0 0-1890,-19 0-7046</inkml:trace>
  <inkml:trace contextRef="#ctx0" brushRef="#br0" timeOffset="276546.8176">15603 1928 3779,'-21'0'6182,"21"0"-5445,0 0 768,0 0-704,0 0-129,0 0-63,0 0 96,0 0-193,21 0-63,-3 0 191,2 19-31,1 1-65,-1 0-191,18 20-129,-17-1-128,19 21-64,-1-20-64,1-1-256,-20 1-193,19-20 1,-19 20-257,0-40-480,0 19-897,-20-19-2530</inkml:trace>
  <inkml:trace contextRef="#ctx0" brushRef="#br0" timeOffset="276792.8317">15702 2286 9865,'18'38'961,"3"-38"-160,-1 21-225,20-21-384,-21 19 129,21-19 95,0 21 96,-21-21-63,21 0 416,-20 0 96,1 0-193,-3-21-95,2 21-97,-20-19-127,0 19-353,-20-21-224,20 2-385,-18 0-1024,-3-22-2499</inkml:trace>
  <inkml:trace contextRef="#ctx0" brushRef="#br0" timeOffset="277253.8576">15244 1172 10570,'-58'20'1665,"37"-20"65,-19 0 127,20 0-960,1 0 128,19-20-544,0 20-449,19-20 0,1 20-64,20-20-96,-1 1-385,-19 19-352,21-20-544,-1 20-1089,-21 0-545,1 0-1313,-20 0 416</inkml:trace>
  <inkml:trace contextRef="#ctx0" brushRef="#br0" timeOffset="277440.8686">15324 1113 3843,'-19'39'2883,"-1"-19"-737,20 0-705,0 0-352,0 0-64,20 0-448,-1-1-385,21 1-96,-20 0-32,0 21 288,-20-22 161,19 1 224,-19-1-65,-19 1-191,-1 1-193,0-21-256,-20 19-224,21 1-513,-21-20-640,19 0-1250,21 0-3618</inkml:trace>
  <inkml:trace contextRef="#ctx0" brushRef="#br0" timeOffset="277686.8826">15603 1033 13292,'-21'-20'32,"21"1"224,-20 19 1,0 19 95,20 1 609,-20-1 96,20 22-385,0-2-287,0 21-321,0-20-96,20 19-32,0 2-256,0-22-289,1-20-448,-3 22-897,23-22-1697</inkml:trace>
  <inkml:trace contextRef="#ctx0" brushRef="#br0" timeOffset="278075.905">15880 1113 10505,'-20'-20'-32,"20"20"225,-20 0 63,0 20 96,20-1 609,-19 1-448,19 20-353,19-20-96,-19 20-128,20-1-225,20 1 193,-1-19 32,1-2 160,1-19 0,-3 0 65,3 0 319,-1-19 481,-22-2 0,3 1-192,-21-20-257,-21 21-704,3-21-545,-22 0-672,-1 20 448,-18 0 1217,19 1 385,-19 19-289,19 0-160,20 0-31,1 19 31,19 1 224,19-20-192,1 20-128,20 0-384,19 0-673,-19-20-672,19 20-1731</inkml:trace>
  <inkml:trace contextRef="#ctx0" brushRef="#br0" timeOffset="278291.9174">16297 1132 13388,'0'0'2595,"0"0"-2083,20-19 801,-20 19-960,19 0 31,1 0-160,20 0-320,-19-20-384,-3 20-962,2 0-960,-20 0-2178</inkml:trace>
  <inkml:trace contextRef="#ctx0" brushRef="#br0" timeOffset="278463.9272">16356 974 6470,'0'20'3651,"0"-1"-1857,0 1 384,20-1-1153,-20 22-737,0-2-256,20-19-929,-20 20-1089,21 0-1377,-21-1-4740</inkml:trace>
  <inkml:trace contextRef="#ctx0" brushRef="#br0" timeOffset="278818.9475">16674 1113 15310,'20'-40'512,"-20"40"610,0 0-1058,0 0-160,-20 0 160,20 0 32,-20 20-128,0 0 0,20-20-32,0 19-1,0 1-63,0 0 0,0 0-64,20 0-32,-20-20-64,20 20-193,-20-20-224,0 0 257,0 20 384,0-20 128,0 19 224,-20-19 289,20 20-161,-20-20-192,20 20-192,0 0-32,0 1-32,0-21-160,20 0-160,0 0-193,20 0-448,-21 0-1088,1 0-2916</inkml:trace>
  <inkml:trace contextRef="#ctx0" brushRef="#br0" timeOffset="279049.9608">16832 933 14349,'20'0'320,"0"0"1090,21 20-385,-21 1 32,19-1 96,1 19-417,-1 1-607,-19 0 159,0-1-224,0 1 64,-20 0-256,0 19-481,-20-19-384,0 20-384,-19 0-1089,-1-1-3043</inkml:trace>
  <inkml:trace contextRef="#ctx0" brushRef="#br0" timeOffset="279639.9945">13756 4033 1569,'0'-20'9801,"0"20"-8231,-20 0-1,20 0-640,0 0-64,0 0-96,0 20-97,20 1 65,0-2-64,-1 21-65,1 0-191,0-1-65,21 21-32,-23-21-160,22 22-160,1-2 64,-2-19-160,1-1-224,-20-19-96,19 0-225,-39 0-480,20 0-737,-20-20-2338,0 0-7271</inkml:trace>
  <inkml:trace contextRef="#ctx0" brushRef="#br0" timeOffset="279901.0094">13934 4471 12395,'-20'0'641,"40"0"-481,-20 19 705,21 1 96,-1 20 192,19-20-416,-19 0-577,20 20-96,-1-21 0,1-19 64,-1 20 160,1-20 385,-20-20 224,0 1-97,-1-2-287,-19 2-97,20-21-384,-20 20 64,0 0-288,-20-19-288,20 19-641,-19 20-417,-1-20-1633,0 0-7943</inkml:trace>
  <inkml:trace contextRef="#ctx0" brushRef="#br0" timeOffset="280535.0456">12505 3278 12587,'0'0'993,"0"0"-32,0-19-480,20 19-417,0-20 160,19 20 0,1-20-64,-19 20-128,17-20 0,-18 20-64,-20 0-256,21 20-641,-21-20 128,-21 20 97,21-20-97,-20 20 321,20-1 191,0 1 97,0 20 192,0-20-32,0 0-32,20 19 32,21-19-32,-23 20 0,3-20 64,-1 19 64,0-19 352,-20 1 321,0-2 64,0-19-193,-40 20-191,19 0-161,3-20-160,-23 19-160,1-19-545,22 0-159,-3 0-738,1 0-1248,20 0-5702</inkml:trace>
  <inkml:trace contextRef="#ctx0" brushRef="#br0" timeOffset="280837.063">12981 3178 7879,'0'0'3139,"0"0"-2466,0 0-129,0 21-63,-19-1 576,19 20 32,0-1-545,0 1-384,0 20-96,19-21-32,1 1-32,0-20-32,0 19-352,1-19-417,-3 1-544,2-2-833,1-19-1954</inkml:trace>
  <inkml:trace contextRef="#ctx0" brushRef="#br0" timeOffset="281277.0881">13240 3278 12812,'0'-19'896,"0"19"-31,0 0-96,0 0-769,0 0-256,20 19 320,-20 21 0,0 0-64,19-20 0,1 19-96,0 1-192,0-20-1,0 0 257,-1 0-32,1-20 96,20 0 0,-40-20 224,21 0 161,-3-20 127,-18 20 33,0-19-129,0 19-159,0-20-65,-18 20-256,-23-19-192,21 19-33,-19 0 225,-1 0 32,0 20 64,21 0-160,-1 20-64,20-20-64,0 20 96,0 0 128,20-1 32,-1 1 32,1 0 64,20 0 32,-1-20-96,-19 20 0,20-20-32,-1 0-128,-19 0-448,0-20-1859,1 20-3298</inkml:trace>
  <inkml:trace contextRef="#ctx0" brushRef="#br0" timeOffset="281473.0994">13677 3239 12587,'19'0'129,"1"0"1472,0 0-896,0-20-65,19 20-255,-19 0-481,-20 0-1378,20-20-2498</inkml:trace>
  <inkml:trace contextRef="#ctx0" brushRef="#br0" timeOffset="281857.1213">14014 3139 13100,'0'0'833,"0"0"-1,0 0-287,0 0-449,-21 20 32,21-20 128,-18 19-224,18-19-32,0 21-32,0-1 0,0-20 0,18 20 32,-18-20-96,21 20 0,-21-20 0,0 0 32,20 19-96,-20-19-256,-20 20-289,20 0 64,-21-20 129,3 20 512,18 0 32,0-20 96,0 20 160,0-20 65,18 0 95,3 0-96,-1 0-128,20 0-224,-21 0-288,21 0-641,-20-20-832,0 20-1827</inkml:trace>
  <inkml:trace contextRef="#ctx0" brushRef="#br0" timeOffset="282108.1357">14133 2980 11434,'20'20'257,"0"0"-289,-1-20 288,21 20 448,-20 19 1058,19-19-449,1 20-704,1-20-417,-23 20 0,2 0 97,-20-1-97,0 21-32,0-40-96,0 20 0,-20-21-256,2 21-865,-2-20-3107</inkml:trace>
  <inkml:trace contextRef="#ctx0" brushRef="#br0" timeOffset="283406.2099">17429 3338 1,'-20'0'1344</inkml:trace>
  <inkml:trace contextRef="#ctx0" brushRef="#br0" timeOffset="283701.2268">17289 3338 7014,'-20'0'6150,"20"0"-4645,0 0-512,0 0-608,41 0 223,-3 0-95,43-20-321,-22 20-160,20-20 32,0 20-64,-19 0 0,-1-20-192,-18 20-513,-21 0-896,0 0-1506,-20 0-2499</inkml:trace>
  <inkml:trace contextRef="#ctx0" brushRef="#br0" timeOffset="283954.2413">17587 3318 5381,'-40'20'6854,"40"-20"-6918,0 20 64,20 0 32,0 0 32,20-1-32,-21 21-32,21 0-544,1-20 63,-23 19 385,2 1 96,-20-20 32,21 19 288,-42-18 705,21-1 128,-38-20 1,17 19-482,-19-19-448,1 0-160,-21 0-64,40 0-160,-19 0-448,19-19-1314,20 19-1473,0-20-4389</inkml:trace>
  <inkml:trace contextRef="#ctx0" brushRef="#br0" timeOffset="284236.2574">18083 3219 12171,'-20'0'641,"20"20"-930,-19 0 225,19 19 224,-20 1 833,20 20-64,0-21-512,20 21-353,-1-1 0,1-19-64,0 0-321,21 0-607,-3-20-802,-17-20-2050</inkml:trace>
  <inkml:trace contextRef="#ctx0" brushRef="#br0" timeOffset="284660.2816">18381 3338 10281,'-20'-20'993,"1"20"-993,19 20 32,-20 0-32,20 0 192,0 19 225,20 1-321,-1-20-64,1 20 0,0-21 32,20 22-96,-1-41-32,1 19 64,19-19 64,-39-19 288,21 19 161,-21-41-33,-20 22-191,19-1-65,-19-20-32,-19 0-256,-1 21-224,-21-21-289,1 20 257,1 0 352,-1 0 128,1 20 384,-1 0 1,20 20-225,0-20-256,20 20 0,20 0 64,0 0 257,20 0 31,-1-1-63,1 1-289,-1-20-64,1 20-385,1-20-736,-2 20-1569,-19-20-4293</inkml:trace>
  <inkml:trace contextRef="#ctx0" brushRef="#br0" timeOffset="284892.2949">18818 3358 13773,'20'0'128,"0"0"801,19 0-225,-19 0-95,21 0-65,-23-20-736,2 20-1441,0 0-2339,-20-20-5701</inkml:trace>
  <inkml:trace contextRef="#ctx0" brushRef="#br0" timeOffset="285064.3048">18917 3259 10345,'-20'39'1057,"20"-19"737,0 0 224,0 20-993,20-20-801,-20 19-192,20-19-737,1 0-1344,-3 0-1923</inkml:trace>
  <inkml:trace contextRef="#ctx0" brushRef="#br0" timeOffset="285425.3254">19235 3239 14541,'0'0'1249,"0"0"-1601,0 0 384,-20 0 32,20 20 0,0-1 64,0-19-128,0 20-224,0 0-192,20 0-161,-20-20-224,20 20-352,-1-20 449,-19 0 383,0 0 225,0 20 64,0-20 224,-19 0 97,-1 20 832,0-20-32,20 19-641,-20 1-127,20-20-33,0 20-128,20-20 64,0 20 32,0-20-256,19 0-224,-19 0-352,20 0-193,-21 0-865,1 0-2337</inkml:trace>
  <inkml:trace contextRef="#ctx0" brushRef="#br0" timeOffset="285664.3391">19334 3099 14221,'20'0'-128,"-1"0"1025,1 21 96,21 18 128,-21-20 320,18 22-448,-17-1-513,19-1-127,-20 1-33,-1 20-224,1-21-32,0 1-448,-20 0-801,0-1-545,-20-18-1377,20-2-5573</inkml:trace>
  <inkml:trace contextRef="#ctx0" brushRef="#br0" timeOffset="285844.3494">19810 3338 15790,'41'20'1410,"-21"-20"63,39 0 65,-19 20-417,-1-20-321,1 0-703,-20 0-1026,-1 0-2050,1-20-3491</inkml:trace>
  <inkml:trace contextRef="#ctx0" brushRef="#br0" timeOffset="286464.3848">20288 3099 14221,'-20'-20'1537,"20"20"-672,0 0-480,20 0-129,19-20 224,1 20-63,-1-19-321,1 19-128,0-20 32,-1 20-160,1 0-353,-40 0-704,20 0-256,-20 0-577,-20 0 704,0 20 33,0-1 801,-19 1 416,39 0 128,-20 1 224,20-2 384,0 20 33,0-18-385,20 19-128,-1-20-63,1-1-65,20 21 32,-40-20 64,20-20 384,-20 20 449,-20-20 416,0 20-544,0-20-576,-19 0-257,19 0-257,-20 0-576,20 0-256,1 0-1345,-1 0-2499</inkml:trace>
  <inkml:trace contextRef="#ctx0" brushRef="#br0" timeOffset="286703.3985">20902 3000 13708,'-19'0'737,"-1"0"-705,0 20 609,0 0 320,20 19 224,0 2-256,0-2-545,0 1-192,0 0-64,0-1-96,20 1-416,0 0-545,0-20-160,19 0-1601,-19-1-4517</inkml:trace>
  <inkml:trace contextRef="#ctx0" brushRef="#br0" timeOffset="287120.4224">21220 3020 1249,'-19'0'14862,"19"0"-15022,-20 39 160,20-19 32,-20 21 96,20-22 32,0 20-64,20 2-224,0-1-321,-1-21 193,21 1-32,0 0-225,-1 0 33,1-20 64,-20 0 255,19-20 226,-19 20 63,-20-20 96,20 0-64,-20-19 32,-20 19-320,0-21-416,-19 2-834,-1-1 257,0 20 1377,-19 20 641,39-20-384,-19 20-449,19 20 32,20-20 192,0 20 289,20 1-1,19 18-191,1-20-161,-1 2-64,21-21-96,-21 20-128,1-20-160,19 0-417,-39 0-1185,0 0-4259</inkml:trace>
  <inkml:trace contextRef="#ctx0" brushRef="#br0" timeOffset="287315.4335">21657 3120 14862,'0'0'608,"20"0"-159,0 0 351,-1 0-640,1 0-63,20 0-482,-20 0-2818,-1-21-6118</inkml:trace>
  <inkml:trace contextRef="#ctx0" brushRef="#br0" timeOffset="287691.455">22074 2980 15342,'0'0'577,"0"0"-289,0 0 96,-20 20-480,-19-20 256,19 20 64,0 0-224,-1-1 0,21 1-96,0 0 96,21 1 32,19-2-256,-22-19 32,23 20 96,-21-20 32,0 0 64,-20 0-128,0 0-225,0 0-31,0 0 192,-20 19 96,0-19 64,0 21 0,-1-1-64,42-20-65,-21 20 33,40-20-128,-20 20 192,19-20 128,1 0-64,-1 0-96,1-20-577,-20 20-2273</inkml:trace>
  <inkml:trace contextRef="#ctx0" brushRef="#br0" timeOffset="287936.469">22232 2782 15887,'20'19'-65,"0"-19"33,20 19 449,19 22 736,-18-21 673,18 20-417,-19-1-672,19 1-321,-39 19-96,0-19-256,-1 0 33,-19-1-290,-19 2-575,19-1-514,-40-21-671,20 21-1763</inkml:trace>
  <inkml:trace contextRef="#ctx0" brushRef="#br0" timeOffset="289298.5466">14888 5524 11242,'0'0'256,"0"0"865,19-20 353,1 20-33,0 0-288,20 0-448,-1 0-577,1 0-64,-20 0-32,19 20-128,-19 0 192,-20 0-288,0-20-64,0 20 160,-20-1 64,0 1 64,1 0-32,-21 0 64,20 1 64,0-2 96,20-19-96,0 0-128,0 20 96,20-20 32,0 0-64,20 0-32,-1 0-512,1 0-545,-19 0-1217,-3 0-1890</inkml:trace>
  <inkml:trace contextRef="#ctx0" brushRef="#br0" timeOffset="289854.5786">15503 5524 6854,'19'-20'2178,"-19"20"-480,0-20 320,0 20-1058,-19 0-479,-1 0-257,0 0-160,0 20 96,-19-20 65,39 20 31,-20 0-160,20-20 0,0 20-32,0 0 0,0-20 0,20 19-32,-1-19-32,21 0-96,-20 0-32,19 0 32,-19 0 32,0 0 64,0 0 0,-20 0-32,0 0-96,-20 0 0,0 20 31,0 0 1,-19 0 96,19 1-32,0-2 32,20-19 64,0 20 33,0-1 63,20-19 0,0 0-32,19 20-32,1-20-32,1 0-32,-3 0-96,3 0-352,-21 0-801,-20 0-2371</inkml:trace>
  <inkml:trace contextRef="#ctx0" brushRef="#br0" timeOffset="297069.9914">3611 8127 3363,'0'0'2690,"0"0"-1377,0 0 994,0 0-353,-19 0-481,19 0-480,-20 0-417,0 20-351,0 0-65,0-1-64,-19 2 0,19 18-128,20 1 32,-21-20-64,21 0-128,21 19 96,-21-18-33,20-21 33,19 19 96,-19-19 128,0 0 65,0-19 63,19-2 32,-19 1 32,0-19 129,0 19 95,-20-20-31,0 1-225,20-1 32,-40-20-127,20 20-33,-20-19-96,0-1-64,0 0 96,1 1-256,-1 19 160,0 0 0,20 21 32,-20 19-128,0 0 32,20 0-32,0 19 192,0 21 64,0 20 0,0-1 160,20 20-224,20-19-32,-20 20-64,19-40 65,-19 19-130,20-19 1,-1 0 32,-19-20-256,21 19-64,-21-18-161,-2-2-512,-18-19-864,20 0-1955,-20 20-6982</inkml:trace>
  <inkml:trace contextRef="#ctx0" brushRef="#br0" timeOffset="297394.01">2997 8723 13260,'-41'20'1313,"41"-20"-1377,0 0-96,21 0 1057,17 0 384,23 0-704,18 0-321,20 0-32,0 0 289,21-20 223,-1 20-319,19 0-257,-19 0-96,1 0 0,-21 0 0,0 0 64,-40 0-288,2 0-224,-41 0-417,-20 0-897,-20 0-1985</inkml:trace>
  <inkml:trace contextRef="#ctx0" brushRef="#br0" timeOffset="297878.0377">3234 9200 11723,'-79'40'3042,"39"-1"-3266,1-19 160,19 20 160,0-20 481,-1 19-33,21 2-383,0-22-97,21 1-32,-1 0 128,20-20 128,-21 0-64,21 0 65,0-20-65,-21 0 0,21-20 0,-20 1 0,0-21 97,-20 20-385,0-19 128,0-1-64,-20 0 64,0 1-224,0 19-129,0 1 65,1-1 544,19 20-320,-20 20-128,20 0-64,-20 20 0,20 20 416,0-1 193,20 21-1,0-21 64,-1 21 1,21 0-33,-20-1-416,19-19 32,-19 0-160,21-20-448,-3-1-577,3 1-545,-21-20-2498</inkml:trace>
  <inkml:trace contextRef="#ctx0" brushRef="#br0" timeOffset="298389.0669">3730 9061 14541,'-20'0'192,"1"-20"-480,-1 20 544,0 20-95,0-20 31,0 39-32,20-18-32,-19 38 96,19-19 353,19 0-193,21-1-288,0 1-32,-1-20 32,22 0 65,-3-20 31,3 0 0,-2 0 32,0-20-192,-19-20 32,0 20-64,-40-19 32,19 19 0,-38-20-32,-1 20-352,-40-20-385,1 21-256,0-2-224,-2 21 1185,3 0 449,-3 21-257,22-2 32,19 1 96,20 20 32,0-20 129,20 20 223,19-21-191,22-19-225,-3 20-32,22-20-160,-20-20-544,-1 20-737,-19-19-3460</inkml:trace>
  <inkml:trace contextRef="#ctx0" brushRef="#br0" timeOffset="299067.1056">4684 8365 13324,'-21'0'2338,"1"0"-1217,20 0-96,20 0 96,1 0-320,37 0-513,-17 0-95,18 0-129,1 0-32,-21 0-64,1 0-449,1 0-544,-41 0-384,18 0 256,-36 0 192,-3 0-1249,1 0 1473,-20 21 801,21-21 160,-1 19 129,0 1 383,20 19 97,0 2 32,0-2-192,20 1-321,19-1-224,-19 1-64,20 0-32,-19-20 0,-3 20 64,-18-20 321,0 0 127,-18-1 65,-3 1-193,-19-20-192,-19 20-288,19-20 0,1 0-288,-1 0 32,-1-20-417,23 20-1057,-2-20-2306</inkml:trace>
  <inkml:trace contextRef="#ctx0" brushRef="#br0" timeOffset="299306.1193">5259 8464 16239,'-20'0'1153,"20"0"-1281,-19 21 576,-1-1 289,0-1 0,0 41-289,-1-21-256,21 22-32,21-2-192,-21-19-32,40-1-256,-20 1-385,19-20-95,1 0-353,-1 0-1090,1-20-3650</inkml:trace>
  <inkml:trace contextRef="#ctx0" brushRef="#br0" timeOffset="299702.141">5538 8584 12107,'0'0'3587,"0"0"-3907,-20 20 352,20 20 352,-20-21 225,20 21-129,20 20-287,0-20-161,-2-21 0,23 21-32,-1-20-160,-1-20-33,21 0 129,-21 0 64,-19-20 0,20 0 64,-21 0 97,-19-19 127,0 19-192,-19-20-160,-1 20-128,-20-20-257,1 21 193,-1-2 288,0 2 32,1 19 256,-1 19 65,19 2-193,3-2-192,18 2 96,18-2 64,3 1-64,19-20 0,-1 20-64,21-20-320,-21 0-96,1 0-513,0 0-1089,-1 0-2146,-19 0-5157</inkml:trace>
  <inkml:trace contextRef="#ctx0" brushRef="#br0" timeOffset="299954.1564">5775 8345 13132,'40'20'993,"-20"1"32,19 18 961,2 0-353,17-18-191,-17 18-513,-2 21-545,1-21-96,0 1-128,-1 20-64,-19-20-64,-20 19-96,0-19 64,0 0-96,-20-1-320,0 1-513,-19 0 128,-1 0-128,20-20-320,-19-1-3459</inkml:trace>
  <inkml:trace contextRef="#ctx0" brushRef="#br0" timeOffset="302457.2996">6767 8803 11530,'0'-20'97,"20"0"127,1 0 865,-1-20-321,0 21-159,-2-21-161,23 0-159,-21 20 63,0 0 385,-1 0-97,1 0-544,-20 20-96,0 20 97,0 0 191,0 0-256,20 0 32,-20 20-64,0 0 0,20-21 0,0 1 0,-20-20 64,20 20 128,-1-20 289,-19 0-129,20-20-32,-20 20 193,20-20-65,-20 1-192,21-2 1,-21 2-33,20-2-224,-20 2 0,0-1-384,0 20-513,0 0-353,0 0-864,0 0-2306</inkml:trace>
  <inkml:trace contextRef="#ctx0" brushRef="#br0" timeOffset="302847.3219">6887 9061 12716,'0'20'4836,"0"-20"-4868,0 0 128,0-20 609,20 0-545,-20 0-128,20-20-32,0 21 0,-1-2-32,1 2 32,0 19 0,-20 0-96,0 0 0,0 0 96,20 0 192,-20 19-32,0 2 32,20-2 1,0 1-161,-20 0 224,19 0-32,21-20 128,-19 0 321,-1 0-32,-2-20-65,2 0-192,1 0-255,-1 1 479,-20-2-352,0 2-256,0-1-32,0 0-224,0 0-384,0 20-449,0 0-513,0 0-640,0 0-2755</inkml:trace>
  <inkml:trace contextRef="#ctx0" brushRef="#br0" timeOffset="303706.371">8713 7829 11498,'-19'0'1730,"-1"0"-128,20 0-353,20 0-256,-1 0 320,21 0-448,19 0-513,2 0-192,-2-20-128,1 20 0,-1 0-256,0-20-288,-19 20-321,-20-20-384,-20 20-961,0 0-1250,-20 0-1697</inkml:trace>
  <inkml:trace contextRef="#ctx0" brushRef="#br0" timeOffset="303893.3816">9091 7809 2081,'-80'59'3748,"61"-39"-1218,-1 20-928,20 19-417,0-18-224,0-2-288,20 21 127,19-40-191,-19 19 96,0 1 256,0-20 63,-20 0-63,0 0-192,-20-20-128,0 20-225,0-20-352,-19 0-64,-1 0-160,-1 0-64,3 0-481,17 0-544,21 0-1121,0-20-2339</inkml:trace>
  <inkml:trace contextRef="#ctx0" brushRef="#br0" timeOffset="304123.3949">9508 7888 15662,'19'0'417,"-38"0"-513,19 20 864,-20 20 33,0-1 320,0 2-256,20 18-481,-20-19-159,20 19-225,0-19-32,20 0-161,0-20-607,0 20-482,0-40-511,19 19-2051,-19-19-4996</inkml:trace>
  <inkml:trace contextRef="#ctx0" brushRef="#br0" timeOffset="304534.4184">9845 7968 14765,'-39'19'1218,"-1"22"-1218,19-22 96,21 21 544,-20 20 33,20-21-481,41 1-160,-21 0-128,19-20-64,21 0 96,-1 0-64,1-20-161,-1-20 161,-18 0 192,-3 0 33,3-20 159,-21 0 0,-20 1-160,-20-1 0,-1 0-96,-19 1 0,1-2-32,-21 2 32,21 19 32,-21 20 64,1 0 32,19 20 161,21 0-65,-1-1-64,0 22 0,40-22 32,0 1 33,19 0-1,21 0-96,-1 0 32,0-20-192,1 0-224,-21 0-481,1 0-608,1-20-1922,-2 20-7527</inkml:trace>
  <inkml:trace contextRef="#ctx0" brushRef="#br0" timeOffset="304737.43">10361 8087 13644,'60'0'801,"-41"0"801,21 0-289,-20 0-352,19 0-385,2 0 1,-21 0-513,0 0-320,-2-20-577,-18 20-544,0 0-1378,0-20-2146,0 1-3811</inkml:trace>
  <inkml:trace contextRef="#ctx0" brushRef="#br0" timeOffset="304881.4382">10539 7948 6213,'0'60'5830,"0"-21"-5157,0 1 1120,0 0-31,20 0-897,-20-21-737,21 21-577,-1-20-640,0-20-1537,-2 20-3332</inkml:trace>
  <inkml:trace contextRef="#ctx0" brushRef="#br0" timeOffset="305212.4572">10936 8028 15919,'20'-20'1377,"-40"20"-929,20 20 449,-19-20-352,-1 19-33,0 1-384,0 0-64,20 0 0,0 20-96,0-20 160,20-1-128,0-19-32,0 21-96,-1-21 192,1 0-192,-20 0-160,0 0 256,0 0-128,0 0-96,0 0-33,-20 19 353,20 1-160,0-20 192,0 20-160,20 0 128,-20 0-128,41 0 0,-21-20-416,18 0-449,3 0-32,-2 0-32,-19-20-2754</inkml:trace>
  <inkml:trace contextRef="#ctx0" brushRef="#br0" timeOffset="305436.47">11195 7829 16655,'79'59'609,"-39"-19"640,-1 0 321,-19 20 191,21-21-768,-21 21-576,-20-1-321,0-19-289,0 0 1,-41 20-64,21-21-609,-18-18-96,-23 18 128,22-19-768,-1-1-3236</inkml:trace>
  <inkml:trace contextRef="#ctx0" brushRef="#br0" timeOffset="305819.4919">11890 8246 9128,'-41'0'5894,"23"0"-5670,18 0 1281,0 0-512,18 0 321,2 0 159,21 0-1153,-3 0-256,23 0-704,-2 0-866,1-20-1056,-21 20-10699</inkml:trace>
  <inkml:trace contextRef="#ctx0" brushRef="#br0" timeOffset="306381.524">12604 7888 13708,'-20'-20'1506,"20"20"-1474,0 0 352,20 0 161,-20-19 159,41 19-31,-3-20-481,3 20-192,-3-20-96,3 20-512,-1 0-545,-20-20-545,-20 20-384,0 0 865,0 20 993,-20-20 128,0 20 96,0 0 256,-21 19 320,23-19 257,18 20 32,0 20-257,0-21-287,0 1-193,18 0 0,3 0 0,-1 0-64,0-1-64,0 1 385,-20-20 255,0 0 225,-20-20-353,0 0-223,-21 0-161,3 0-64,-3 0-160,3-20-289,-3 20-287,21-20-770,0 20-2369,40-20-5318</inkml:trace>
  <inkml:trace contextRef="#ctx0" brushRef="#br0" timeOffset="306614.5374">13240 7849 16527,'-20'0'673,"0"19"-289,-1 1 513,3 20 96,-2 0-128,0 20-449,20-21-256,0 1-128,0 20-32,20-20-128,18-1-128,3-19-385,-1 20-191,19-40-738,-19 20-1088,19-20-1731,-18-20-4259</inkml:trace>
  <inkml:trace contextRef="#ctx0" brushRef="#br0" timeOffset="306965.5574">13596 8008 13484,'-20'-21'865,"2"21"-833,-2 0 513,20 41 512,-21-22 96,21 21-545,0 20-351,21-21-161,17 1-96,3 0 32,-1-20-128,19 0 32,-19-20 128,19 0 0,-19 0 0,-1-20 32,-19-20 320,0 1 65,1-1-129,-21 0-192,-21 0-384,1-19-321,-18 18 33,-3 2 256,-18 19 192,-1 20 320,21 0 128,-1 0-31,20 40-161,20-21 96,0 2 0,20-1-64,20 19-95,-1-19-65,1 0-417,19 0-319,-19-20-417,-1 0-1153,1 20-4068</inkml:trace>
  <inkml:trace contextRef="#ctx0" brushRef="#br0" timeOffset="307117.5661">14093 8087 11627,'40'0'1985,"0"0"-896,-1 0 193,1 0-193,-20 0-481,19 0-672,2 0-2210,-21 0-5413</inkml:trace>
  <inkml:trace contextRef="#ctx0" brushRef="#br0" timeOffset="307506.5884">14570 8028 13869,'39'-20'1505,"-19"20"-832,0 0 1345,-20-21-1282,0 21-63,0 21-609,-40-21-288,21 20 64,-21-1 96,20 1 96,0 0-64,20 0 32,0 20-129,20-20 129,0-20-32,0 19-64,0 2 0,19-21 0,-39 0 32,20 19-128,-20-19-224,0 0-97,0 0 289,-20 0 160,0 20 64,1-20 0,19 20 32,-20 0 0,20-20 32,0 20 96,20-20-128,19 20 0,-19-20-192,20-20-224,-1 20-1218,2-20-2786</inkml:trace>
  <inkml:trace contextRef="#ctx0" brushRef="#br0" timeOffset="307744.6016">14807 7789 11851,'61'0'1377,"-22"20"513,1 20-545,0-1 0,-1 21 129,1 0-385,-1-1-545,-19 1-352,-20-1-127,0-19 31,-20 20-128,1-20-161,-21-21-287,0 22-289,1-22-352,-1 1-929,-19 0-3523</inkml:trace>
  <inkml:trace contextRef="#ctx0" brushRef="#br0" timeOffset="308494.6446">9071 8743 11723,'-20'0'1217,"20"0"128,0 0-480,0 0-193,0 0-63,20 0 64,0-20-257,19 20-256,1 0 0,19 0-128,2-20 32,18 20-64,20 0 33,0-19-66,21 19 98,-1 0-33,39 0-64,0-21 64,2 21 64,38 0 128,1 0-64,-1 0-64,1 0-32,19 0-64,1 0 0,-1 0 0,20 0-96,-20 21 96,21-21-288,-20 0 512,-1 0-256,19 0 32,-18 0 64,0 0-64,-21 19 64,0-19-160,1 0 64,-21 0-64,-18 0 96,-22 0-64,1 20-64,-39-20-96,-1 0-33,-40 0-191,1 0-577,-40 20-1281,-1-20-1954</inkml:trace>
  <inkml:trace contextRef="#ctx0" brushRef="#br0" timeOffset="309050.6766">11691 9100 11659,'-20'0'3203,"0"0"-3171,20 0-32,0 0-32,20 21 128,0-21 192,20 0 0,-1 19-96,1 1 1,-1-20 127,2 20-64,-1 0-224,-22 20 0,-18-20 0,0-1 96,-18 21-64,-2-20 32,0 20 65,-21-21 223,23 1-96,-3 1 129,1-2-225,20 1-32,0-20 32,20 20 96,1-20-191,17 0-1,3 0-417,-3 0-383,3 0-834,-1 0-2113,19 0-6567</inkml:trace>
  <inkml:trace contextRef="#ctx0" brushRef="#br0" timeOffset="309490.7019">12803 9220 15983,'40'-40'896,"-20"20"-703,-20 20 447,0-20-512,-20 40 257,-20-20-289,-19 20-96,18 0-32,1 20 64,1-1-32,-1-19-32,40 0 0,-20 0 0,40 0 128,0 0-96,0-1-32,19-19 128,1 0-64,19 0-128,-18 0-417,-21 20 1,0-20-161,-20 0 97,0 21 480,-20-21 352,0 19 320,0 1 161,-1 0-32,3-1-65,18 2 33,0-1-321,0 0 33,39 0-161,1-20-32,0 0-64,19 0-128,0 0-160,-19 0-545,1 0-1024,-3 0-1602,3 0-10667</inkml:trace>
  <inkml:trace contextRef="#ctx0" brushRef="#br0" timeOffset="309843.7221">15919 8862 18449,'20'0'-1153,"-20"0"-993,20 0-1730</inkml:trace>
  <inkml:trace contextRef="#ctx0" brushRef="#br0" timeOffset="313853.9514">8733 10393 12363,'20'-21'2563,"-20"21"-2339,0 0 673,-20 0-225,-19 0-640,-1 0-32,-20 21-64,1-21-96,18 39 192,-18-19 160,39 0-64,-19-20 1,39 20 31,0-1 128,0 2-32,19-2 161,1-19-257,21 20 0,-3-20-64,-18 21 32,21-21-96,-21 19 0,-20 1 0,0 0-32,-20-1-32,0 2 32,-1-1 32,-17 19-32,18-19 32,-1 0 0,21 0 32,0 0 129,21-20 127,-1 19-32,18-19-128,3 0-224,-2 0 160,1 0-512,-20 0-385,0 0-800,0 20-1859,-20-20-5380</inkml:trace>
  <inkml:trace contextRef="#ctx0" brushRef="#br0" timeOffset="314959.0146">9190 10532 9577,'-20'0'576,"20"0"1026,0 0 1408,0 0-1280,0 0-513,0 0-256,0 0-64,20 0-160,-1-21-33,1 21-255,0 0-65,21 0-160,-3-19-192,-17 19 32,-1 0-352,0 0-673,-2 0-672,-18 0-930,-18 19-3106</inkml:trace>
  <inkml:trace contextRef="#ctx0" brushRef="#br0" timeOffset="315109.0232">9150 10651 11851,'-20'40'1153,"40"-40"-481,0 0 1635,0 0-450,19 0-768,1 0-576,-1-21-449,2 21-641,-21-19-1344,0 19-3781</inkml:trace>
  <inkml:trace contextRef="#ctx0" brushRef="#br0" timeOffset="315615.0522">9806 10333 14285,'0'39'545,"0"-18"-513,0 18 160,19 1 929,-19-1-513,0 1-319,20 20-225,-20-1-160,0-18-545,0-2-608,20-19-1185,-20 0-417,20 0-1345</inkml:trace>
  <inkml:trace contextRef="#ctx0" brushRef="#br0" timeOffset="315917.0694">10162 10532 11947,'-40'19'160,"40"22"-544,0-22 704,0 21 929,0 0-256,20-20-737,0 19-32,21-19 161,-2-20 95,1 20-31,19-20-193,-19 0-128,0-20 0,-1 0-32,-19 0-32,0-19 0,-20 18-64,-20 2 0,-20-1-32,1-19 32,-1 18 0,-19 21-64,19-20 32,20 20-256,-1 0-1410,21 0-3138</inkml:trace>
  <inkml:trace contextRef="#ctx0" brushRef="#br0" timeOffset="316199.0856">10600 10313 14381,'0'0'961,"0"0"-993,20 0 1473,-2 0-352,3-20-640,-21 20-353,40 0-320,-20 0-353,-20 0-352,19 0-1089,1 0-3074</inkml:trace>
  <inkml:trace contextRef="#ctx0" brushRef="#br0" timeOffset="316675.1126">11155 10094 12171,'0'0'641,"0"0"416,-20 0 704,20 0-1344,-19 21-321,-1-21 64,20 19-32,-20 1 160,20 0 65,0-1 31,0 2-224,20-1 64,-20-20 33,20 19-33,-1-19-32,1 0-32,0 0-64,20 0 0,-1 0-96,-19 0-64,20 0 32,-1 0 0,-19-19-448,-20 19-513,20 0-641,-20 0-1857,-20 0-4292</inkml:trace>
  <inkml:trace contextRef="#ctx0" brushRef="#br0" timeOffset="316943.1276">11274 10154 9224,'0'39'2403,"0"-18"-1827,20-1 897,-20-1 97,0 21-769,0-20-641,0 20-224,0-21-929,0 21-2082,0-20-4644</inkml:trace>
  <inkml:trace contextRef="#ctx0" brushRef="#br0" timeOffset="317901.1826">9825 11108 5028,'-19'0'5766,"19"0"-5606,0 0 609,0-20 1184,19 20-319,1 0-449,0 0-288,20-19-256,19 19 191,20 0-159,0 0-353,20 19-192,21-19 33,19 0-129,-19 0-32,18 0 32,1-19 0,1 19-32,-22-21 0,-18 21 32,-21-20-321,0 20 33,-20 0 256,2-19-672,-41 19-161,-1 0-801,-19 0-3234</inkml:trace>
  <inkml:trace contextRef="#ctx0" brushRef="#br1" timeOffset="325050.5918">8674 9299 9160,'0'0'1313,"0"0"-159,0 0-162,0 0-159,0 0 384,0 20-224,0-20-608,20 20-193,-20-20 0,0 20 64,0 19-128,0-19 97,0 1-97,19-2-64,-19 1 0,0 19 0,0-39 32,0 21-32,0-1 32,0-20 32,20 20 32,-20-20 33,0 0-65,20 0-32,0 20-32,19-20 32,-19 0 0,21 0 0,-3 19 0,3-19 0,-1 0-128,19 21 64,0-21 64,1 0 1,-1 0-97,2 0 96,18 0-64,0 0 32,0 0-64,20 19 96,-18-19-32,18 0-32,0 20-32,0-20 0,1 20 96,-21-20-96,20 20 0,-20-20-224,20 20 480,0 0-224,1-20-32,-1 0 32,0 19-32,0-19 64,-20 0-128,21 0 160,-20 0-96,-1 20-32,0-20 96,21 20 0,-21-20 0,1 20 32,-1-20 129,0 20-33,0-20 64,0 0-64,-18 20-64,-2-20-64,21 0-64,-21 0 64,-18 0-96,18 0 161,0 0-258,1 0 161,-1 0 33,1 0-130,-1 0 1,0 0 96,2 0-32,18 0-32,-19 0 32,-1 0-32,20 0 161,-18 19-258,18-19 33,0 0 32,-20 21 0,21-21 96,-1 0 64,0 0-160,0 19 160,2-19-192,18 0 128,-20 0-64,21-19 96,-21 19-160,20 0-32,0 0 32,0-21 160,1 21-192,-21 0 0,20 0 0,-19 0-97,20 0-31,-21 0 0,0-19 64,20 19 96,-20 0 64,0 19 128,2-19-192,-22 0 160,1 0 0,-1 0 128,-39 0-64,19 0 32,-19 0-96,-20 0-96,20 0 64,0 0-64,-20 0-96,21 21 0,-3-21 96,2 0 32,1 0-32,-1 0 96,0 0 0,-2 0 64,3 0-96,-21 0 64,20 0 32,-20 0 1,0 0 95,0-21-224,20 21 0,-20 0-64,0 0 32,0 0 0,0 0 32,0 0-96,0 0 96,0 0 0,0 0 32,0 0 32,0 0 128,0 0 320,0 0-351,0 0 127,0-19-96,0 19-128,0-20 160,0 0 32,0 0 1,0 0-65,0 0-96,0 1-32,0-21-128,-20 0-32,20 20-545,-20-20-1441,-19 1-1697</inkml:trace>
  <inkml:trace contextRef="#ctx0" brushRef="#br1" timeOffset="329731.8596">3096 9757 8167,'0'0'1185,"-20"0"-896,20 0-225,0 0 1185,0 0 320,-20 0-448,20 0-640,0 0-97,0 0 353,0 0 256,0 0-288,0 0-257,20 0 0,-20 0-63,0 0-161,0-20 32,20 20-128,-20 0-64,19 0 225,21 0-321,0 0 64,-1 0-64,40 0 128,2-20-128,18 20 128,0 0-160,0 0 64,21 0 32,-21 0 128,19 0-256,1 0 192,1 0-96,-21 0 0,0 0 64,-40-20-320,1 20 448,-19 0-1473,-23 0-2947</inkml:trace>
  <inkml:trace contextRef="#ctx0" brushRef="#br1" timeOffset="331891.9831">15423 3358 480,'0'0'4708,"0"0"-8199</inkml:trace>
  <inkml:trace contextRef="#ctx0" brushRef="#br1" timeOffset="332303.0066">15423 3358 3331,'20'-20'1601,"0"20"321,-20-20 256,0 20-1826,0 0-320,20 0-128,-20 0-416,0-20-129,20 20 257,-20 0 384,0-20 0,19 20 0,-19 0 288,0-19 225,0 19-225,0 0 256,0 0 225,0 0 576,0 0-127,0 0-802,-19 0-352,19 19-64,-20-19-32,0 20 32,0 0-96,0 0-64,20-20 160,-19 20-32,-1 0 64,0 0-64,0-20 32,20 19-289,0-19-1248,0 20-2146</inkml:trace>
  <inkml:trace contextRef="#ctx0" brushRef="#br1" timeOffset="332642.026">15582 3219 3523,'0'20'-993,"0"-20"1794,0 0-1,0 0 418,0 0-193,0 0-545,0 0 289,0 20 896,-20-20-640,20 19-416,-20 1-417,-19 0-128,19 0 160,0 0-64,0 0-95,0-20-98,20 20-735,-19-20-898,19 0-2818</inkml:trace>
  <inkml:trace contextRef="#ctx0" brushRef="#br1" timeOffset="339777.4342">12049 10670 3747,'19'21'8488,"1"-21"-8168,20 0 577,-1 0 673,1 0-481,19 0-577,2-21-352,-22 21-31,21 0-65,-1 0 0,-19 0-32,-20 0-96,-1 0-257,1 0-864,-20 0-2306,0 0-5734</inkml:trace>
  <inkml:trace contextRef="#ctx0" brushRef="#br1" timeOffset="340123.454">12248 10511 10826,'0'0'640,"0"0"-63,0 0 1889,-20 21-736,-1-21-1442,1 19-192,-19 1-32,-21 1-64,21-2 32,-1 1 0,20 0 0,0-20 0,-1 19 32,21 2-64,0-21 0,21 20 33,-1-1-1,0 1 0,20 0-96,-1 0-97,21 0-63,-21 0-96,2-1-641,-3 1-2979</inkml:trace>
  <inkml:trace contextRef="#ctx0" brushRef="#br1" timeOffset="343081.6232">18858 7272 9961,'0'0'576,"-20"0"-383,20 0-225,0 0 256,20 0 513,-20 20 416,0 0-289,19 0-159,-19 20-32,0-21-33,20 21-287,-20 0-97,0 19-64,20 2-64,-20-2-64,20 1 0,1-1-32,-21 21-64,18-1 96,-18 21 33,20-1-33,-20 0-64,0 1 32,0 19 320,0-20 96,0 1-255,20-1 191,-20 20 64,0 0-159,0-19 31,21 19-416,-1-20 416,-20 20-288,18-20 64,3 1 64,-1 0-96,-20 19 1,20-20-1,-20 1 32,20-1 32,-20 1-32,0-21-32,0 1 64,0-1-64,0 0-96,0-19-96,0-1-160,0-18-353,19-2-768,-19-19-1666,20 0-9033</inkml:trace>
  <inkml:trace contextRef="#ctx0" brushRef="#br1" timeOffset="345073.7371">19652 7829 6566,'-20'0'7303,"20"0"-6503,0-20-511,20 20 575,0 0 386,19 0-65,21-20-416,-1 20-449,0 0-32,2-20 32,-2 20-95,1 0-161,-21-20-32,1 20-96,-1 0-353,-19 0-672,-20 0-160,0-19-769,0 19-1569,-39 0-2147</inkml:trace>
  <inkml:trace contextRef="#ctx0" brushRef="#br1" timeOffset="345311.7506">20009 7769 1761,'-79'20'2434,"58"0"-672,1 0-769,2 19-192,18-19-577,18 20 224,2 0 449,21 0 128,-2-1-544,-19 1-161,20 20 161,-20-21 255,-1 1 161,1 0-96,-20-20-193,0 20-95,-20-40 31,-19 19 65,19-19-65,-39 0-191,19 0-225,-1 0-160,-18-19-288,39-1-129,-19 20-448,39-20-1153,-20 20-1537,40-20-4709</inkml:trace>
  <inkml:trace contextRef="#ctx0" brushRef="#br1" timeOffset="345641.7696">20466 7849 13196,'0'-40'1505,"20"20"-768,-20 20 416,0 0-416,0 0-513,0 20-96,-20 0 0,20 0-64,0 39 97,-20-19 95,20 20 0,-20-21-192,20 21 32,0-20 32,20 20-160,-20-21 0,20-19-32,0 20-352,-1-40-161,1 20-736,0-20-2018,0 0-5766</inkml:trace>
  <inkml:trace contextRef="#ctx0" brushRef="#br1" timeOffset="346103.796">20843 7948 14029,'0'-20'769,"0"0"-705,0 20 32,-20 0 0,20 0-64,-21 20-32,3 0-32,-2 19 32,20 21 0,-20-20 32,20 20-32,20 0 32,0-21-32,-2 1 32,23-20 0,-1 0 32,-1-1 224,21-19 417,-21-19-32,1 19-97,1-40-160,-23 20-31,2-20-1,-20 0-192,0 1-160,-20-1-64,2 0-256,-23-19-192,-19 38 95,21 2 353,-21-1 160,21 20-96,-1 20-32,19-1-192,21 22 256,0-22 64,21 21-96,19 0 32,-1-20-64,1 0-128,19 20-96,-19-40-288,1 19-641,-3-19-1090,-18 0-2785</inkml:trace>
  <inkml:trace contextRef="#ctx0" brushRef="#br1" timeOffset="346327.8086">21359 8087 16399,'0'20'513,"20"-20"-449,0 0 1153,19 0-256,-19 0-385,21 0-448,-3 0-256,-18 0-544,21 0-706,-23 0-2209,-18 0-10250</inkml:trace>
  <inkml:trace contextRef="#ctx0" brushRef="#br1" timeOffset="346513.8195">21458 7948 11306,'20'39'2370,"-20"2"-1248,0-22 607,0 21-95,0 0-673,0 0-737,0 0-224,0-21-417,21 1-800,-21 20-1762,18-40-11530</inkml:trace>
  <inkml:trace contextRef="#ctx0" brushRef="#br1" timeOffset="346903.8416">21895 8047 18257,'59'-19'1153,"-59"-1"-256,21 20 448,-21 0-768,-21 0-417,1 20-160,-19-1-32,19 1 0,-20 20-161,40-20-63,-20 0-320,20 0 223,0-1 225,20-19 0,0 21-160,0-21-32,-20 0 127,20 19 97,-20-19-96,0 0 32,0 0 32,-20 0 32,0 0 32,0 20 160,20 0 0,0 0-64,0-20 32,0 20-64,0 0-64,20-1 32,20-19-192,-1 20-33,2-20 33,-1 0-577,-22-20-736,3 20-1250,-1-19-1761</inkml:trace>
  <inkml:trace contextRef="#ctx0" brushRef="#br1" timeOffset="347142.8554">22074 7849 14669,'20'0'385,"19"0"704,-19 19 1057,20 1-609,-20 20-416,19 0-448,1 20-289,-20-1-63,-1 1 95,1 0-352,-20-1-64,0 1-96,0 0-128,-20-21-129,-19-19-95,19 20-193,0-40-704,0 20-865,1-20-3748</inkml:trace>
  <inkml:trace contextRef="#ctx0" brushRef="#br1" timeOffset="347574.8802">22629 8226 13196,'20'-19'1698,"-20"19"-481,20-21 320,20 21-256,19-19-384,-18 19-288,18-20-321,1 20-416,-21 0 64,1 0-641,-20 0-1120,19 20-994,-39-20-2274</inkml:trace>
  <inkml:trace contextRef="#ctx0" brushRef="#br1" timeOffset="348087.9095">23364 7868 11723,'-21'-19'1345,"3"-1"-929,18 20 801,18-20-63,3 20-354,-1 0-383,0 0-353,19 0-32,1 0-385,0 0-800,-20 0-1986,-1 0-2722</inkml:trace>
  <inkml:trace contextRef="#ctx0" brushRef="#br1" timeOffset="348309.9222">23523 7809 2466,'-20'20'6470,"0"-20"-6374,20 20 352,0-1 1154,0 1-545,0 0-577,20 20-351,20-1-129,-21 2 0,21-2 32,-19 1 0,-1 0 64,-2-1 544,-18 1 770,-18-20-97,-23 0-416,21 0-225,-19 0-383,-1-20-257,0 0-64,1 0-449,19-20-800,-20 20-1506,40-20-4195</inkml:trace>
  <inkml:trace contextRef="#ctx0" brushRef="#br1" timeOffset="348563.9367">23959 7908 14477,'20'-40'256,"-20"40"-224,-20-19 961,20 19 128,-19 19-160,19 1-224,-20 20-128,20 0 127,-20 0-191,20 19-353,0-19-192,20 20-224,0-1-321,-1-19-159,1 0-546,0-1-831,0-19-1923,19 1-7559</inkml:trace>
  <inkml:trace contextRef="#ctx0" brushRef="#br1" timeOffset="348922.9573">24257 8028 10217,'0'-41'5541,"0"41"-5188,-19 21 544,-1-1 576,0-1-576,0 21-545,20 0-352,0 0 96,0 19-128,20-19-128,0 0-192,19-20 160,1 19 160,-20-39-65,19 0 1,1 0 160,-20 0-64,0-20-32,1-19-96,-21 19-192,0-20-641,-21 1-416,1-1 992,0 0 866,-20 0 224,21 20-129,-1 0 65,0 20-193,0 0-256,20 20-96,-20 0-96,40 0-416,0 0-673,0 20-737,19-21-1505,-19 2-2723</inkml:trace>
  <inkml:trace contextRef="#ctx0" brushRef="#br1" timeOffset="349161.9709">24495 7908 15630,'41'-20'865,"-21"20"320,19 20 993,1 0-448,-1 0-609,1 19-576,0 21-321,-1-20-160,-19 20-32,0 0-128,-20-1-385,-20-19-31,0 19 31,-19-19-544,-1 0-448,-19-21-97,-1 2-1633,1-1-10313</inkml:trace>
  <inkml:trace contextRef="#ctx0" brushRef="#br1" timeOffset="349797.0073">19930 8902 13516,'0'0'2178,"0"0"-1569,20 0-97,0 0 225,19 0 288,1-20-64,39 20-416,0 0-161,2 0-128,37-20 96,41 20-127,20 0-97,39 0-64,21 0-64,18 20 64,21-20-32,19 0-32,1 20 0,20-20-192,-20 20-161,-60-1 161,-39 2 192,-40-2 0,-21-19 32,22 20-32,-2-20 64,21 20 0,-40 0-32,-20-20 32,-19 0-96,-41 20 0,1-20-736,-60 0-738,0 0-704,-20 0-4708</inkml:trace>
  <inkml:trace contextRef="#ctx0" brushRef="#br1" timeOffset="350352.039">22371 9359 15598,'21'0'833,"-1"0"-737,-20 0 256,-20 0-159,-21 0-33,-18 20-32,19-1-160,-19 1 0,-1 20 64,41-20 0,-1 0-32,0-1 0,40 2 0,0-1 32,19-20 0,1 20 0,-1-20-32,21 20 32,-40-20 0,-1 19-32,1 2 32,-20-2 32,-20 1 64,-19 20 0,19-20-31,-20 19 255,40-19-192,0 0 32,20 0 385,0 0 127,20-20-95,19 0-225,0 0 1,2 0-129,-22 0-224,1 0-609,-20 0-928,-20 0-2595</inkml:trace>
  <inkml:trace contextRef="#ctx0" brushRef="#br0" timeOffset="354139.2556">16852 8922 13773,'0'0'768,"0"0"-544,20 0 641,1 0 384,-1 0-31,18 0-386,23 0-575,-2 19-97,20-19-224,1 21 128,-21-2 0,20-19 0,1 0-96,0 0-32,-21 0-160,-19 0-257,-1 0-480,-19 0-352,-20 0-1410,-20 0-1473</inkml:trace>
  <inkml:trace contextRef="#ctx0" brushRef="#br0" timeOffset="354521.2775">17150 8684 9993,'20'0'641,"-40"19"-513,1-19 128,-1 20 385,-20-20 159,-19 20-447,19 0-257,-19 0-64,-2 0 640,2-1 578,-1 1-290,21 0-447,-1 0-193,20-20 33,1 20-1,19-20-96,0 20 0,19-1 97,21 2-97,19-2-32,1 21 0,-1-20-95,22 20-129,-22 0 0,20-21-353,-19 21-287,-21-20-321,1 20-897,-20-20-2402</inkml:trace>
  <inkml:trace contextRef="#ctx0" brushRef="#br0" timeOffset="360163.6002">19790 7391 15054,'-39'0'192,"19"0"-32,40 0-160,-20 20-32,20 20 32,19 0 64,2-1-32,17 22 0,22-2 64,0-19 225,-1 39 223,41-19-63,-21 19-33,39 0 0,-19 1-95,21 20-193,-2-1 64,21 0-128,-19 0 160,18 21-224,0-20 65,2 19 31,18-20 0,0 20 32,2 0-32,-1-19 32,-21 19-64,1-20 225,0 1 159,19 19-192,-19-20-95,-39-19-1,-2-1-64,-38-19 0,20 0-96,-1 0-32,0-1-96,20 1 32,-1-1-160,-37-19-161,-2-20-255,-20 20-193,-19-21-384,-20-19-897,-1 0-3588</inkml:trace>
  <inkml:trace contextRef="#ctx0" brushRef="#br0" timeOffset="360805.6369">23702 7451 6982,'20'0'449,"-20"0"191,0 0 1058,-20 0-161,20 20-31,-21-20-385,1 20-192,2 19-33,-23-18-95,1-2-256,-19 21-225,-1 20-192,-19 0-128,-21 39 32,-19 0 0,20 20 0,-19 1 0,-1-1 0,19-19 64,1 19 32,19-20 321,-20-19 192,1 19-1,0 0 161,0 20-128,-19-20-257,19 1-96,18-1-224,-18-19-32,40 19-32,-20-19 32,-2 19-32,2-19 33,20-1 127,-1-19 128,21-1 64,-21-19-63,41 20-161,-21-21 96,19-19-128,1 20-64,2-20-96,18 0-224,0-1-289,0 2-351,0-21-674,18 0-864,-18 0-3043</inkml:trace>
  <inkml:trace contextRef="#ctx0" brushRef="#br0" timeOffset="370800.2086">4902 13294 1633,'0'19'2498,"0"-19"-2049,0 0-33,0 0 1442,0 0-353,0 0-384,0 0-352,0 0-96,0 0-289,0 0 225,0 0-97,0 0 1,0 0-97,0 0 65,20 0 63,-20 0-63,19 0-193,1 0-32,20 0-96,-19 0-64,17-19-32,3 19-32,18 0 0,-19-21 0,19 21-32,1 0 0,-1 0 0,20 0 0,-18 0 0,-2 0 0,1 21 33,-1-21-66,0 0 33,1 0 33,-1 0-33,20 19 32,2-19-32,-22 0 32,20 0-32,2 20 0,18-20 32,-20 0 64,0 0-160,0 0 64,0 0 64,2 0-32,-2 0 0,20 0-64,-20 0 64,40-20 160,-19 20 192,-1 0 193,20 0-1,-20 0 1,1 0-97,-21 0-287,20 20 31,-20-20-64,-19 20 64,20-20-128,-22 0 0,-17 0 0,18 0 33,-39 0-65,0 0-193,-20 0-1568,0 0-2275</inkml:trace>
  <inkml:trace contextRef="#ctx0" brushRef="#br0" timeOffset="384579.9967">15423 3358 128,'0'-20'2722,"0"20"-960,-19-20-129,19 20 1,0 0 0,0-20-193,0 20-96,0 0-64,0-20-320,0 20-288,-20 0-193,20 0-191,0 0-65,0 0-192,-20 0 0,20 20-32,-20-20-32,0 20 0,20 0-128,-19 0-65,19 0 97,0 0-32,0-20-64,0 19-32,19 1-33,1-20 65,-20 20 32,20-20 32,0 0 160,0-20 32,-20 20 32,19-20 32,-19 1 0,0-1-32,0 0 64,0 0 1,0 0 127,-19 20-64,19-20-192,-20 0 0,0 20 96,0-19-64,0 19-96,1 0-96,19 19 0,-20 1 32,0 0-65,20 0-31,0 0 96,0 0-224,20 0-65,-20-1-191,20-19 95,-1 0 225,1 20 192,-20-20 96,20 0 64,-20-20-64,20 20 32,-20-19 32,0-1-32,0 0 32,0 20-96,-20-20 64,0 20 288,0 0-95,20 0-161,-19 0-32,-1 20-64,0-20-32,20 20 32,0 0 0,0-1 32,0-19 0,20 20-32,0 0 64,-1-20-32,1 0 32,0 0 64,-20 0 288,20 0-32,-20 0-223,0 0-33,0 0 128,0 0-32,0-20-96,-20 20-128,20-20-448,-20 20-481,20-19-256,0 19-289,0 0-928,-20 0-4068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26:17.89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FF"/>
    </inkml:brush>
    <inkml:brush xml:id="br3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6986 1928 9833,'0'0'1761,"0"0"33,0 0-352,0 0-482,0-20-127,0 20-288,20 0-193,0 0-288,0 0-64,19 0 32,-19 0 64,21 0 0,17 0-192,-17 20 224,18-20-64,1 0 33,-1 0-162,-19-20 1,19 20-96,-39 0-384,19-21-769,-19 21-1058,-20 0-992,20 0-2242</inkml:trace>
  <inkml:trace contextRef="#ctx0" brushRef="#br0" timeOffset="433.0248">7146 1708 10570,'0'0'192,"20"0"-288,-20 0 64,0 0-65,0 0 162,-20 0 31,20 0-64,-21 20-32,21-20 96,-20 20-32,0 0 64,-19-20 32,19 20 32,-20 1-32,20-2 193,-19 0 63,-1-19-64,19 21-223,21-2 31,0 2 448,0-1 65,21-1-129,-1 1-223,39 0-193,1 0 0,-20 0-64,19 19-64,-18-19-641,-3 0-1537,-17 0-4196</inkml:trace>
  <inkml:trace contextRef="#ctx0" brushRef="#br0" timeOffset="4022.2301">7939 3239 1249,'0'0'2146,"-20"0"128,20 0-128,0 0-577,-20 0-480,20 0-320,0 0-32,20 20-97,-20-20 225,40 0-128,-1 0-225,22 0-191,-2 0-161,40 0 96,0 0-128,20-20 64,21 20-31,18-20-33,-18 20-64,18 0 0,1-20 0,-21 20 32,-18 0 32,-1 0 0,-40 0-64,0-21-64,-38 21-64,-1 0-192,-21 0-481,-19 21-928,0-21-1410,0 0-5509</inkml:trace>
  <inkml:trace contextRef="#ctx0" brushRef="#br0" timeOffset="9754.5577">7820 3298 1633,'0'0'1121,"-20"0"-256,20 0-128,0 0 320,0 0 768,0 0-351,0 0-609,0 0-97,0 0-31,0 0-128,0 0-193,0 0-256,0 0-128,0 0 96,0 0 129,20 0 63,20 0-32,-1 0-96,1-20-96,1 20-64,18 0 0,-19-19 0,19 19 0,0 0-64,1 0 64,-1-20-32,1 20-32,20 0 0,-1 0-96,0 0 0,1-20 96,-1 20 64,0-20-64,1 20-32,-20 0 64,-21 0 0,21 0 0,-21 0 0,21 0 0,-1 0 0,0 0 0,2 0 32,-23 0 224,23-21 33,-2 21 191,1 0-288,-21 0-96,1 0-32,1 0 65,-23 0-97,23 0-32,-1 0 0,-21 0 0,1 0 0,20 0 96,-20 0-64,-20 0-96,19 0-897,-19 0-1698,0 0-6277</inkml:trace>
  <inkml:trace contextRef="#ctx0" brushRef="#br0" timeOffset="14899.8523">2797 2523 1057,'0'0'1857,"0"0"-415,20-20-449,-20 20-33,0-20 97,0 20 33,0-19-194,0 19 33,0 0-224,0 0-417,0 0-256,-20 0-192,1 0 64,-1 0-32,-20 0 96,1 19-32,-1 1-64,-1-20-321,-18 20 33,1-20 320,-3 20 32,2 0 64,19-20 0,1 20-32,19-20 32,0 19-64,20 1 32,-20-20-33,20 0 1,0 21 64,20-2 64,0 1 65,-20 0-33,20-1-32,-1 2-96,1 19 64,-20-2-32,20 3 64,-20 19-64,0-21 0,0 41 0,0-21 32,0 1 64,0 0-96,0-1 32,0 21 32,0-21 96,0 1 96,-20 19-63,20-19 255,0 0-96,0-21-95,0 21 159,0-20-32,0-1-63,20 1-129,-20 0-64,20-20 192,0 0 161,-20 0-65,19-1-128,1-19-159,0 20-65,0-20 0,1 21 64,17-21 64,3 0 0,18 19-160,-19-19 0,-1 20-96,1-20-512,0 0-1667,-1 0-4483</inkml:trace>
  <inkml:trace contextRef="#ctx0" brushRef="#br0" timeOffset="15887.9088">6629 4132 7623,'0'0'1057,"0"0"-961,0 0 0,20 0 384,-1 0 353,1 0 416,0 0-320,39 0-576,-18 0-65,38 0-96,-19 0-32,19 0-32,20 0-96,-20-19 32,21 19-64,-21 0 32,20-20 32,-39 20-64,-1 0-320,-18 0-1089,-21 0-3364</inkml:trace>
  <inkml:trace contextRef="#ctx0" brushRef="#br0" timeOffset="18320.0479">15562 4113 800,'0'0'128,"-20"0"513,20 0 736,0 0 481,0 0 544,0 0-480,0 0-609,0 0-63,0 0 223,0 0-224,0 0-448,0 0-289,20 0-127,0 0-129,39 0-64,2 0-96,18 0-64,20-20 0,0 20 0,21 0-32,18-20 0,1 20 0,19 0 32,2-19 64,-2 19-96,22 0 0,-22-21 65,20 21-33,-38 0-32,-2-20 64,-19 20-32,1 0 64,-41 0-96,1 0 0,-41 0-64,-19 0-769,0 0-1409,-40 0-2467</inkml:trace>
  <inkml:trace contextRef="#ctx0" brushRef="#br0" timeOffset="22848.3069">12962 4132 6726,'0'0'1025,"0"0"-737,0 0 737,0 0-32,0 0 801,19 0-257,21 0-832,1 21-481,18-21-128,-1 0-32,23 0 32,18-21 96,1 21 1,-1-19 159,0 19 0,0-20-95,-20 20-257,-38 0-929,-3 0-4036</inkml:trace>
  <inkml:trace contextRef="#ctx0" brushRef="#br0" timeOffset="26463.5137">19989 1033 4772,'-19'0'1249,"19"0"257,-20 0-225,20 0-384,0 0 192,0 0-224,0 0-289,0 0 289,0 0 0,20 0-449,-1 0-320,21 0-128,-20 0 32,19-20-160,1 20-256,-20 0-193,0 0-416,-1 0-480,1-19-1410,-20 19-4899</inkml:trace>
  <inkml:trace contextRef="#ctx0" brushRef="#br0" timeOffset="27096.5499">19889 1073 5509,'-18'20'288,"18"-20"449,0 0 256,0 0-737,0 0 545,0 0 95,0 0-607,0 20-97,0-20 64,18 19 193,-18 21-129,20-20-160,-20 40 0,0-21 32,21 22 33,-21 17 31,20-18-96,-20 39-128,20-19 0,-20-1 0,0 41 32,0-1 0,0 0 0,0 0-32,19-20 32,-19-19 32,0-1-31,0 1-33,20 0 64,-20-2-64,0 21 96,0-18 288,0-2-31,0 0-193,0-18-32,-20 18 0,20-19 128,0-21 129,0 21-161,0-20-64,-19 19 0,19-19 0,0 19-159,0-19 31,0 19-32,0 1-64,0 0 64,0 0-64,0-20 96,0-1 416,0-19-31,0 20-129,0-20-128,19-20-96,-19 19 64,0-19-128,0 20-32,0-20-32,0 0-96,0 21 96,20-21 32,-20 0 0,0 19 32,20-19 32,0 0 160,-20 0-31,39 20-161,-19-20 0,0 0-128,20-20-65,-21 20-191,21 0-929,-20-19-1634,1 19-4932</inkml:trace>
  <inkml:trace contextRef="#ctx0" brushRef="#br0" timeOffset="27833.592">20604 1073 10025,'0'-21'1281,"0"2"353,0 19-353,0 0-704,0-20-289,0 20-352,-19 0-96,19 20 31,-20-1 33,0 2 32,20 19 64,-20-1-64,20 1 96,20 20 0,0-21-32,0 1-32,-1 0 64,21-1 96,1-19-31,-3 1 127,3-2 96,18-19-64,-19-19 33,-20-2-33,-1 1-32,1-19-192,-20-1-32,-20 0-64,1 1 0,-1-1 0,-20 0 32,-19 20 64,18 0 0,3 1-64,-3 19-64,1 0-64,21 0-1,19 19 65,0 1 128,0 0 64,39 0-31,1 0-33,-1 0-32,2 0-193,-1-1-383,19-19-1570,-19 20-3075</inkml:trace>
  <inkml:trace contextRef="#ctx0" brushRef="#br0" timeOffset="28020.6027">21140 1271 11402,'21'20'737,"-21"0"288,0 0 288,0 1-224,0-2-416,20 1-321,-20-1-256,0 1-544,20 20-1410,-20-20-2210</inkml:trace>
  <inkml:trace contextRef="#ctx0" brushRef="#br0" timeOffset="28647.6386">20703 1809 1761,'-18'-21'11755,"-3"21"-11498,1-20 351,0 20-416,0 0-224,1 0 224,-1 0-63,20 20-129,-20 1 32,0-2 32,20 21 128,20 0-128,0-1-64,19 1 0,1 0-192,1-20 32,-3-20 96,3 19 31,-3-19 130,3-19-1,-21 19 64,0-20 32,-1 0-32,-19 0 64,0-20-63,-19 21-161,-1-1-33,0-1-31,0 2 161,-1-2 159,-17 2 320,-3 19-63,3-19-193,17 19-288,-19 19-32,20-19 0,20 19 0,0 2 64,0-2-64,40 2-416,19-1-481,-18 19-641,17-19-1472,-17-20-4678</inkml:trace>
  <inkml:trace contextRef="#ctx0" brushRef="#br0" timeOffset="28900.6531">21041 1967 6598,'41'0'5189,"-3"20"-4837,-18-20 1346,1 0-1346,19 0-416,-40 0 128,0 20-32,0-20-128,0 20 160,0-20 128,-20 20 289,20-1-161,-20 1-192,20-20-32,0 20 32,0-20 64,20 20-96,0-20-63,-1 0-194,-19 0-351,20 20-962,-20-20-2113</inkml:trace>
  <inkml:trace contextRef="#ctx0" brushRef="#br0" timeOffset="29094.6641">20784 2404 15086,'0'20'128,"0"-20"-352,0 0 320,0 0-993,0 0-1153,0 0-288</inkml:trace>
  <inkml:trace contextRef="#ctx0" brushRef="#br0" timeOffset="29210.6708">20784 2503 256,'0'20'7975,"0"-20"-9224,0 20-865,0-20-1569</inkml:trace>
  <inkml:trace contextRef="#ctx0" brushRef="#br0" timeOffset="29348.6787">20802 2622 2882,'0'21'3844,"0"-21"-3716,0 0 160,0 19 1,0-19-770,0 0-1152</inkml:trace>
  <inkml:trace contextRef="#ctx0" brushRef="#br0" timeOffset="30112.7224">20744 2801 224,'0'-19'9417,"0"-1"-9033,-21 20 128,21 0 834,-20-20-706,2 20-319,-3 0 31,-19 20-192,20 0 160,1-1 289,-1 21-129,20 0-255,0-20-65,0 19-96,20 1 32,19-20-64,1 20-128,-1-21 0,2-19 0,-1 20 192,-1-20 224,1-20 161,-1 1-129,-19-1 0,0 0-63,0 0-33,-20-20 0,-20 1 0,0-1-160,0 20 65,-19-20-33,-1 21 160,1 19-96,-1 0-32,19 0-224,1 0 64,2 0 0,18 19-224,18 0 160,2-19 32,21 21-224,-3-1-289,23 0-608,-22-20-801,-19 20-1025,20 0-4868</inkml:trace>
  <inkml:trace contextRef="#ctx0" brushRef="#br0" timeOffset="30306.7335">21161 2980 10345,'20'40'225,"-20"-40"767,20 20 642,-20-1-481,0 1-64,19 0-608,-19-20-481,0 21-801,20-21-1345,-20 0-2627</inkml:trace>
  <inkml:trace contextRef="#ctx0" brushRef="#br0" timeOffset="30436.7409">21181 2861 15118,'0'0'448,"0"0"-1569,20 0 769,-20 0-1314,19 0-3619</inkml:trace>
  <inkml:trace contextRef="#ctx0" brushRef="#br0" timeOffset="30883.7665">21578 2980 9705,'20'0'1313,"-20"-20"-192,0 20 1025,18 0-833,3 0-32,-1 0-416,0 0-448,19 0-353,-19 0-32,0 0-256,0 0-705,-20 0-1025,20 0-1409,-20-20-1826</inkml:trace>
  <inkml:trace contextRef="#ctx0" brushRef="#br0" timeOffset="31055.7763">21616 2861 8584,'0'0'1473,"0"20"-128,0 0 1346,0 0-737,0-1-641,0 21-416,0-20-673,21 20-224,-21-21-384,20 1-385,0 0-929,0-20-2786</inkml:trace>
  <inkml:trace contextRef="#ctx0" brushRef="#br0" timeOffset="31475.8003">22133 2861 16463,'40'-20'961,"-20"-1"-481,-20 21 770,0 0-930,0 0-256,-20 0 64,-20 0-672,21 21 736,-21-1-224,20 0 32,20 0-64,-21 0-32,21-20 32,0 19 32,21 1-129,-1-20-159,0 20 0,0 0 256,-1-20 32,-19 0-96,0 20-33,0-20 65,0 20 64,-19-20 224,-1 19 97,-20 1-33,40 0 64,-21 1-224,21-21 97,0 19-193,0 1 96,21-20 32,19 0 64,-20 19-32,19-19-160,-19 0-256,0 0-353,0 0-608,-20 0-2146,0 0-6278</inkml:trace>
  <inkml:trace contextRef="#ctx0" brushRef="#br0" timeOffset="32045.8329">20843 3318 9320,'0'0'2435,"0"0"-1571,20 0 898,-20 0-321,0 0-800,0 0-545,20 0-256,-20 20-1474,19 0-2113,-19-20-4645</inkml:trace>
  <inkml:trace contextRef="#ctx0" brushRef="#br0" timeOffset="32182.8408">20902 3497 3875,'0'20'6470,"0"-20"-6374,0 0 545,0 0-289,20 19-672,-20-19-1698,0 0-5925</inkml:trace>
  <inkml:trace contextRef="#ctx0" brushRef="#br0" timeOffset="32304.8478">20942 3577 11146,'0'19'865,"0"-19"-1153,0 0 448,20 0-192,-20 0-1025,20 0-2082</inkml:trace>
  <inkml:trace contextRef="#ctx0" brushRef="#br0" timeOffset="32874.8804">20823 4013 10473,'0'-19'1634,"0"-1"-2211,-21 0 1090,21 0 1024,0 20-384,-18 0-448,-2 0-705,20 0-224,-20 20 192,20 0 32,0 19 0,0-19 32,20 20-32,0-20 128,-2 19 0,23-18-64,18-2-160,-19-19 0,0 20 64,-1-20 64,22-20 64,-23 20 0,-18-40-32,1 21 0,-1-1-32,-40-19 0,20-2-224,-41 2 0,23-1 192,-43 20 288,2 0 289,-1 1-161,21 19-256,-1 0-64,-1 0 1,41 19-1,0 1-64,0 0 128,21 0 32,19 0-192,-1 0-96,1-1-192,0 1-321,-1 1-800,1-2-2371</inkml:trace>
  <inkml:trace contextRef="#ctx0" brushRef="#br0" timeOffset="33176.8975">21300 4212 4452,'0'40'4804,"0"-40"-3747,0 20 609,0-20 768,0 0-448,0-20-961,19 0-833,-19 0-192,20 0-32,0 0 0,0 1 64,0-2-64,-20 2 96,19 19 321,-19 0 127,20 19-64,-20 2 129,20-2-321,-20 1-128,20 0-128,1 20-384,-21-40-865,18 20-737,2-20-5125</inkml:trace>
  <inkml:trace contextRef="#ctx0" brushRef="#br0" timeOffset="34259.9596">22193 1073 9961,'0'-21'737,"-20"21"608,20 0 128,0 0-576,0 0 224,0 0-64,0 0-480,20 0-193,-20 0 0,20 0-31,-1 0-289,1 0-32,20 0-32,-1 0-64,1 0 160,1 0-64,18 0-96,-19 0 64,-21 21-64,21-21 32,-20 0-32,19 20 0,-19 0 0,-20-1 0,20 21 64,-20-20 0,0 20 0,0 19 32,0-19-32,0 20 0,0 19 0,0 1-96,0-1-65,-20 20 65,20 20 64,-20-19-32,20 19 0,-19-19 192,19-1 449,-20 0-193,20-19-384,0 39 32,-20-20-32,20 1 256,0-1 321,0 0-289,0 0 1,0-19 63,20 0-32,-20-1-320,20 1 64,-20-1-32,0 0 32,0-19 32,0 20-64,19-21 32,-19 21-31,0-41 63,0 21-64,0 0-64,0-21 64,0 21 0,0-40 0,0 19-32,0 1 0,0-20-32,0 20 64,0-20-32,0 0 64,0-1 32,0 2-128,0-2 32,20-19 64,-20 0 0,0 21 32,0-21-32,0 0-32,0 0 160,0 0-160,0 0 64,-20 0-64,20 0-32,-19 0 32,-1 0 33,0-21-258,20 21-479,-20 0-770,0 0-576,1 0-1056,-1-19-3268</inkml:trace>
  <inkml:trace contextRef="#ctx0" brushRef="#br0" timeOffset="37712.157">2619 4232 6598,'0'0'320,"20"0"-352,-20 0 480,0 0 321,0 0 1089,0 0-353,0 0-672,0 20 96,0-20 512,0 0-223,-20 0-866,20 0-192,-39 0-160,19 0 32,-41 0-64,22 0 0,-1 0-128,-19 20 0,19-20 96,1 19-32,-1-19-65,-1 21 33,23-2-32,-2-19 160,0 21-64,-1-2 64,1 1 0,20 0 32,0 0 0,0 0 32,0 0 128,20-1-31,-20 1 31,21 20-32,-1 0-128,-20 19 32,20 0-64,-20 22 0,0-2 0,0 1 0,0 19-64,0-20 32,18 21 32,-18-20 0,0-2 64,0 2-32,0-20 160,0 0 0,21-21 97,-21 1 127,0 0-128,20-20 33,-20-1-33,20 1 64,0 1-64,19-21 33,-19 0 63,39 0-256,-19 0-96,19 0-96,-19 0-640,1-21-610,-2 21-1985,1 0-10986</inkml:trace>
  <inkml:trace contextRef="#ctx0" brushRef="#br1" timeOffset="42927.4553">22450 3059 10986,'0'0'1057,"0"0"352,0 0 97,0 0-770,0 0-31,21 0 64,-21-19-321,20 19 129,0 0 95,-1 0-95,1 0-193,20 0-224,-1 0-63,21 0-33,-1 0-64,-19 0-193,1 0-223,-2 0-353,-19 0-128,0 0-352,-20 0-641,0 0-800,-20 0-577,20 0-3235</inkml:trace>
  <inkml:trace contextRef="#ctx0" brushRef="#br1" timeOffset="44002.5168">22847 2940 9032,'-38'-19'993,"38"19"1121,-21 0-352,21-20-129,0 20-352,0 0-736,0 0-449,0 20 160,41-20 193,-2 19-129,1 1-224,-1 20-96,1-20 96,0 0-96,-21-1 96,1 1-160,0 0 128,-20 1-160,0-21 128,0 19 32,-20-19 32,0 0 0,-19 20 1,19-20-194,0 0 97,0 19-448,1-19-385,19 0-864,19 21-1378,1-21-2691</inkml:trace>
  <inkml:trace contextRef="#ctx0" brushRef="#br1" timeOffset="44485.5445">23523 3000 14381,'-20'-40'288,"20"20"-95,-20 1 415,0-1-480,0 0-64,1 20-96,-1 0-192,0 20 64,0 0 128,-1-1 0,21 21 0,0 0-160,0-1-1,21 22 1,-1-22 96,20-20 32,-1 22 64,1-21 224,19-20 193,-19 0 63,1 0-95,18-20-97,-19 0-32,-1-1 32,-19-18 65,0 20-321,-20-22-192,-20 2-1,-20-1 258,1 20 127,-2-20-96,-17 40-160,-3-19-32,2 19-32,19 0 0,20 19-129,1-19 129,19 20 32,0 0 64,19 0 0,1 0 0,20 19 0,0-19-64,-21 0-256,21-20-1089,1 21-1955,-23-2-5316</inkml:trace>
  <inkml:trace contextRef="#ctx0" brushRef="#br1" timeOffset="44683.5558">23940 3219 10537,'39'40'1154,"-39"-40"543,20 19-31,-20 1-898,0-20-543,0 20-161,20-20-737,-20 20-2402,0-20-6758</inkml:trace>
  <inkml:trace contextRef="#ctx0" brushRef="#br1" timeOffset="44831.5642">23959 3099 15951,'-19'0'-32,"19"0"-353,19 0 353,-19 0-1313,20-20-1794,0 20-5061</inkml:trace>
  <inkml:trace contextRef="#ctx0" brushRef="#br1" timeOffset="45437.5989">24317 3139 12844,'0'0'1025,"-20"0"-129,20-19 1026,0 19-1057,0 0-673,0 0-32,20 0-320,19 0-608,-19 0-353,0 19-1730,20-19-4388</inkml:trace>
  <inkml:trace contextRef="#ctx0" brushRef="#br1" timeOffset="45964.6288">24754 3000 9160,'39'0'2787,"-19"-20"-1826,0 20 1761,1 0-896,-21 0-1057,18 0-97,-18 0-415,0 0-321,0 0-97,-18 0 97,-3 0 64,-19 20-96,20 0-64,-19 0-32,19-1 32,0 1 32,20 0 0,-20 1 63,20-2-223,20 1 160,-20-1 64,20 2-128,20-21-289,-21 0 1,1 20 224,0-20-1,0 0-319,-20 20-962,0-20 930,-20 0 320,0 20 192,0-1 31,1 1 65,-1 0 0,0 0 193,20-20 255,0 20-96,20 0-223,19 0-33,1-1-64,1 1-64,-3-20-32,3 0-513,-3 20-1409</inkml:trace>
  <inkml:trace contextRef="#ctx0" brushRef="#br2" timeOffset="50167.8695">2956 5941 6053,'0'0'1826,"0"0"-897,0 0 544,0 0 353,0 0-257,-20 0-512,20 0-384,-20 0-160,-19 0-257,19 0-224,-40 0-64,1 0-64,-20 0 64,0 0 96,-2 20-64,22-20-32,0 0 32,-1 20 32,21-20-32,19 0 32,0 0 0,0 0-32,20 0 32,0 0-128,0 0-64,20 0-1,-20 20 97,0-20 160,0 20 1,20-1 127,-20 1 0,20 20-32,-20 0-32,0-1-96,19 21 32,-19 20-63,20-1-33,-20 1 32,20 19 0,-20 1-64,0 19 64,20-20-64,-20 0-97,20-19 97,-20 0 0,19-21 32,-19 0-32,20-19 64,-20-20-32,0 0 225,0 0-129,20-20 32,-20 0 160,20 0-192,19 0-96,1 0 32,1-20-96,18 20 192,0 0-224,21 0 64,-21 0-256,2 0-1346,-23 0-4932</inkml:trace>
  <inkml:trace contextRef="#ctx0" brushRef="#br2" timeOffset="54052.0915">6866 6717 10345,'0'-21'289,"0"21"383,0 0 129,0 0-257,0 0-255,0 0 95,0 0 65,0 21 63,0-2-32,0 21 1,21-20-1,-1 20-223,20-21-129,-21 21-64,21 0 0,0-1 0,-1 21-32,22-20 0,18 0-32,-21 0 32,23 19 32,18-19 0,1-1 0,-1 1-32,19 0 32,1-1-64,21-19 0,-1 20 96,-1-1-128,22-19 32,-2 20 32,2-19 0,18-2-96,0 0 64,0 22 0,21-21 0,-19 0 0,18 0 32,1 19-32,-21-19-32,20 20 96,1-20 0,-1-1-31,21 21-1,-21-40 0,21 20-32,-1 0 0,-1-20 0,2 0 0,0 20 32,-21-20-32,1 0 32,19 0 0,-19-20-32,-1 20 0,0-20 32,1 0-32,-1 0 0,-18 20-32,19-39-96,-21 19-97,0 0 161,-18 0 96,-2 0 0,0 0 32,2 1 129,-21-1-1,-1-20 96,-18 20 0,-1-1-96,1 21-159,-1-19 95,-40 0-32,20-2-449,-40 2 610,2 19-225,-3-21-64,-17 21 64,-2-20-128,-19 20-481,20 0-672,-21-19-1250,1 19-2241</inkml:trace>
  <inkml:trace contextRef="#ctx0" brushRef="#br2" timeOffset="55112.1523">17468 6796 11242,'20'-20'513,"20"0"127,-1 20-31,1 0-321,19 0-192,2 20 192,-2 0-95,1 20-193,-1-1 32,-19 1-128,-1 19-321,-19-19-159,0 20 63,-20-41 417,-20 21 96,0-19 288,-19-2 225,-1-19 256,0 0 31,1 0-223,19-19-257,-21 19-96,21-21-96,20 2-128,0-2-64,20 2-128,1 19 64,19 0 64,-1 19 32,1-19 32,0 21-128,-1-2 64,1 2-833,19-2-448,-19 1-513,-19 0-736,-3-20-2275</inkml:trace>
  <inkml:trace contextRef="#ctx0" brushRef="#br2" timeOffset="55840.1932">17409 7471 7334,'-20'0'2595,"20"0"-2307,0 0 545,0 0 224,20 0 641,0 0-289,39 0-576,20 0-289,20-20-63,0 0 255,41 20 1,-1-20-160,-1 0-129,2 20-288,-21 0-384,-1-19 544,-17 19-448,-22 0-192,-20 0-481,-19 0-640,-20 0-833,-1 0-1218,-38 0-3330</inkml:trace>
  <inkml:trace contextRef="#ctx0" brushRef="#br2" timeOffset="56347.2228">17528 7690 12043,'19'-20'673,"-19"20"-577,20 0 288,20 0-192,-20 0 161,19 40 191,1-20-352,-1 19-224,2 1 96,-21 0-32,0-1-128,0 1-256,-20 0 64,-20 0 256,0-20 96,0-1 64,-21-19 128,23 0-32,-3 0-32,-19-19-128,20-1 0,1-1 33,19 21-97,0-19-32,0-1-129,19 20 1,1 0 320,20 0 97,-19 20-161,17-1-64,3-19-64,-21 21-225,19-1-992,1-1-1762,-20 1-5477</inkml:trace>
  <inkml:trace contextRef="#ctx0" brushRef="#br2" timeOffset="57045.2628">18261 7710 10922,'0'-20'2018,"-18"0"-1826,18 20 384,0-20 161,-20 20-417,20 0-31,-20 0-257,-21 0-64,23 0 32,-3 20 0,1 0 96,0 20 0,0-1-96,20-19 192,20 20 0,0-1-96,21 1 0,-3 0-63,23-20 31,-2-1-64,-19-19 0,19 0 0,0 0-64,-19 0 31,1-19 66,-3-21 31,-18 20 64,1-20 96,-21 21 96,-21-21-160,-19 0 97,1 20-97,-1-19-128,1 19-64,-21 0 32,1 0-32,19 20 64,1 20-96,-1-20-64,40 20 31,0 20 1,0-21 96,20 1 0,18 0 96,3 20-63,-1-40-1,-1 20 0,1-20 0,-1 19-32,1-19-129,1 0-575,-23 0-930,2 0-1056,0 0-2531</inkml:trace>
  <inkml:trace contextRef="#ctx0" brushRef="#br2" timeOffset="57270.2755">18838 7888 12363,'0'20'1089,"0"0"-352,0 0 1121,0 0-801,0-1-705,0 2-288,20-21-32,-20 20-224,0-1-289,19-19-960,-19 0-2627</inkml:trace>
  <inkml:trace contextRef="#ctx0" brushRef="#br2" timeOffset="57406.2835">18798 7769 10057,'0'-20'4805,"0"20"-4805,0-19-225,0 19 97,20 0-1601,0 0-3492</inkml:trace>
  <inkml:trace contextRef="#ctx0" brushRef="#br2" timeOffset="57912.3124">19255 7253 6886,'0'-20'6406,"0"20"-6086,19-20 737,1 20 257,20-20-257,-1 20 0,1 0-449,1 0-480,-3 0-96,3 0-160,-21 0-192,0 0-449,-20-20-288,-20 20-544,0 0-770,0 0 1122,-19 0 1121,19 0 256,-21 0 193,21 20 255,20 0 289,-20 0-32,20 19-129,0 1-351,20 0-129,0-1 32,1 1-224,-1 0 64,18-1-64,-17 2 0,-1-22 64,0 2-31,-20-2 287,-20 0 224,20-19-63,-41 0-225,3 0-32,18 0-127,-21 0-162,2 0 130,-1-19-226,20 19-287,20 0-865,0 0-1378,0 0-1633</inkml:trace>
  <inkml:trace contextRef="#ctx0" brushRef="#br2" timeOffset="58185.328">19751 7312 12107,'-20'0'1089,"20"0"-1057,-20 20 1121,20 0 385,-20 0-385,20 19-321,-19 21-351,-1-21-161,20 21 65,0-20-225,0 0-96,20 0-128,-1 0-257,21-21-159,-20 1-129,19 0-736,1-20-1377,-19 0-3524</inkml:trace>
  <inkml:trace contextRef="#ctx0" brushRef="#br2" timeOffset="58655.3549">20128 7391 13869,'0'-19'1025,"0"19"-1057,-20 0 608,0 19 257,-19 1-385,19 20-384,0-20 32,0 39-96,20-19 65,0 19-65,20-18 32,0-1-96,0-1-33,19-19 161,1 0-64,0 0 65,-1-20 31,22 0-32,-23 0 32,3-20 64,-21 0 0,19 0 256,-19-19-95,0 19-65,-20-20-288,0 0 32,-20 0-128,0-20 0,-19 21 0,-22 19 64,23 0-33,-23 0-31,22 20 32,19 0-32,-20 20 64,20 0 64,20 0 32,0 19 0,20 2 0,0-22-32,0 21 64,19-21-128,21 2 160,-19-21-160,-2 20-224,1-20-257,-1 0-287,1-20-1282,-20 20-1570</inkml:trace>
  <inkml:trace contextRef="#ctx0" brushRef="#br2" timeOffset="58936.371">20426 7233 12299,'0'0'192,"0"0"257,20 0 1312,20 20-415,-21-1-65,21 21-320,0 0-32,-1-1 0,1 21-129,-1-1-351,-19 1-289,21-20-64,-21 20 32,-20-20-64,0-1-128,0-19-32,-20 20 64,0-20-224,-1 0-193,-17-20-223,17 19-449,1-19-929,0 20-3203</inkml:trace>
  <inkml:trace contextRef="#ctx0" brushRef="#br2" timeOffset="59080.3792">21102 7928 19698,'38'20'192,"-38"-20"-1537,-20 0-449,2 0-2658</inkml:trace>
  <inkml:trace contextRef="#ctx0" brushRef="#br2" timeOffset="68034.8914">2341 2385 5829,'-20'0'1570,"20"-21"-97,0 21-224,0 0-448,0 0 224,0 0-128,-20-19-225,20 19-255,0 0-65,0 0 32,0 0-31,-19 0-225,19 0-64,-20 0-96,0 0-32,0 0 0,-19 0 0,-1 0 32,19-21 32,-17 21 0,18 0 0,-21 21 0,21-21 0,-19 0 0,-1 19 0,-19-19 0,19 0 0,-1 21 0,3-21 0,18 19 0,-1-19 0,1 0 0,2 20 0,-3-20-32,21 0-32,0 0 64,0 20-97,0-20 130,0 0-98,0 20 130,0-20-33,0 19 0,0 1 0,0 0 32,0 0 0,0 0 32,0 0-64,0 19 0,0 1-64,21 0 64,-21 0 0,0 19-32,0-19 0,18 20 96,-18-21 160,0 21 161,0-1 31,0-19-192,20 20-192,-20 0-32,0-1-64,0 1 32,0 19 32,0-19-32,0 19 32,0-19 32,0 0-64,0 19 33,0-19 31,0 19-64,-20-19 0,20 19 32,0 1 64,0-1 64,0 1-32,-18 0-32,18-1-32,0 0-64,0 20 0,-21 0-64,21-18 32,-20 18 128,20 0-224,-20 1 256,20-21 32,0 21-32,0-1 33,0 0-33,0 1-128,-20-21-32,20 20 128,0 1-64,0-21-32,0 1 64,0 19 0,0-20 96,20 2 96,-20-3 1,0-18-33,20 20-32,-20-1-96,20-18-96,-20-2-32,21 0 64,-21-19 32,18 20-32,-18-21-32,0 1 0,0 0 96,20-1-192,-20 1 96,21 0 64,-21-21-64,20 2-64,-20-2 0,0 2 96,0-2-32,0-19 0,20 20 64,-20-20 0,0 0-32,0 20 192,0-20-127,0 0-1,0 20-64,0-20 32,0 20 0,0-20-32,0 0 128,0 0-128,0 0 0,0 0 128,0 0-128,0 0-160,0 0 544,0 0-255,0 0-129,0 0 0,0 0 0,0 0-64,0 0 64,0 19-128,0-19 128,0 0 0,0 0 0,0 0-64,18 0 32,-18 0 32,0 20 0,21-20 0,-21 0-32,0 0 96,0 0-224,0 0 256,0 20-160,20-20 64,-20 0 64,0 0-64,0 0-64,0 0 96,0 20-32,20-20-32,-20 20 0,20 0-128,-1-20 160,-19 19 64,20-19-64,0 20 128,0-20-64,0 0 0,19 20-32,1 0-64,1-20 65,18 0-226,-1 0-639,3 0-1090,-22 0-2530</inkml:trace>
  <inkml:trace contextRef="#ctx0" brushRef="#br2" timeOffset="70478.0311">5457 9856 6662,'0'0'1121,"0"0"-1313,0 0 480,0 0 1602,0 0 384,0 0-769,0 0-896,0 0-65,0 0 161,0 0-128,0 0-257,20 0-32,-20 0-128,41 0 65,-3 0-129,3 0 32,18 0 0,1 0-64,-1 0 160,20-20-192,20 20 160,1 0-31,-1-20-97,20 20 0,21-20 32,-1 0 96,-1 20-32,2 0-32,18 0 32,2-19-160,18 19 96,-20 0 33,22 0-193,-22 19-129,2-19 386,-22 20-354,1-20 322,-20 0-226,-1 0 162,-18 0-1,0 0-64,-21-20-32,0 1 32,-38 19-609,-2-20-608,-19 20-1922,0 0-4228</inkml:trace>
  <inkml:trace contextRef="#ctx0" brushRef="#br2" timeOffset="77209.4157">8812 9757 3939,'0'0'1858,"0"0"224,0 0-32,0 0-128,0 0-161,0 0-319,0 0-545,20 0-225,-20 0 65,20 0-161,1 0-191,-1 0-129,19-20 0,1 20 33,-1 0-257,-19 0-32,20 0-32,-1 0-193,-19 0-255,0 0-33,0-20-383,-20 20-322,0 0-607,0 0-3460</inkml:trace>
  <inkml:trace contextRef="#ctx0" brushRef="#br3" timeOffset="80927.6288">10421 9796 3523,'0'0'128,"0"0"577,0 0 1857,0 0-224,-20 0-608,20 0-161,0 0-63,0 0-33,-20 0-384,20 0-256,0 0-385,0 0-159,20 0-33,0 0 256,19 0-191,22 0-33,18 0-192,20 0 32,0 0-32,20 0 129,-1 0-33,2 0-128,-1 0 32,0 0-32,1 0-32,-41 20-32,0-20 0,-19 0-32,-21 0 64,-19 0-448,0 0 255,-20 0-575,0 0 191,0 0-448,-20 0-1473,0 0-3300</inkml:trace>
  <inkml:trace contextRef="#ctx0" brushRef="#br3" timeOffset="81497.6614">11116 10174 12043,'0'0'480,"0"0"-576,0 19 673,0 2 256,0-1 320,0 19-32,0 21-256,0 0-289,0 19-288,0-19 33,0 19-225,0-20-128,0 1 96,0 0-256,19-20 192,-19-21-161,0 1-223,0-20-256,0 0-546,0-20-1696,0 1-4934</inkml:trace>
  <inkml:trace contextRef="#ctx0" brushRef="#br3" timeOffset="81843.6812">10877 10472 9609,'0'-20'3491,"0"20"-2626,0 0 128,0 0-225,0 0-95,0-20-32,20 20-225,0-20-288,-1 1 32,21-2 161,-19-18-65,-1-1-64,18 20-64,-17-19-96,-1-2-32,0 2 128,-1 0-32,1 39 129,-20-21 191,20 21-256,-20 21 96,20 18 65,0 0-129,0 2-160,-1-2 0,21 1-64,-20-20-192,19 0-417,1-1-672,-19 2-1250,17-21-6757</inkml:trace>
  <inkml:trace contextRef="#ctx0" brushRef="#br3" timeOffset="83127.7547">10500 11188 2306,'0'99'7431,"21"-40"-7335,-21 20-160,0-18-737,18-2 609,-18-19 128,0 0-481,20-20-896,-20-1-673,21-19 544,-21-19-351</inkml:trace>
  <inkml:trace contextRef="#ctx0" brushRef="#br3" timeOffset="83337.7659">10539 11188 14477,'0'0'2050,"20"0"-1153,1 0 640,-1-20-704,18 20-384,3 0-129,-1 0-352,19 0-224,-19 0-481,-21 0-608,1 20-897,0-20-3043</inkml:trace>
  <inkml:trace contextRef="#ctx0" brushRef="#br3" timeOffset="83466.7741">10580 11346 10025,'-21'40'5958,"42"-40"-5734,-1 0-64,18 0-128,23 0-384,-22 0-1026,21-20-3234</inkml:trace>
  <inkml:trace contextRef="#ctx0" brushRef="#br3" timeOffset="83928.8005">10917 11465 11851,'0'80'2818,"0"-60"-2946,19 0 224,-19 0 65,0-20 735,0 20-95,0-20-64,0-20 32,0 20-289,0-20-288,0 0-160,0 0-160,0 1-384,0-2-97,0 2 32,0-2 1,20 21 224,0 0 223,1 0 97,-1 0 64,18 21 129,-17-21-33,19 19 160,-1-19 0,-19 0-224,0 0-64,0 21 0,-20-21 0,0 0 0,0 19-128,-20-19-128,20 20 128,-20 0 128,20 0-32,0 20 32,0-21 0,20 1 64,0-20 0,19 0 256,1 0 33,-20-20 63,19 1 96,-19-1 33,-20 0 32,0 0-193,0 0-224,0 0-128,-20 1-705,2 19-63,-3 0-866,1-21-1825,0 21-6951</inkml:trace>
  <inkml:trace contextRef="#ctx0" brushRef="#br3" timeOffset="84324.8231">11473 11585 1313,'0'60'2754,"0"-41"-2433,-21-19 3106,21 20-769,-18-20-1024,18 0-129,0-20-480,0 1-352,18-1-225,-18 0-63,21 0-321,-1 0-160,0 0-32,0 20 64,-1 0 0,1 0-1,0 20-63,-20 0 96,20 0 32,-20-20 0,0 20 0,20 0 0,-20-20 0,19 0 96,-19 0 0,20-20-63,0 20 31,0-20-32,0 20 288,-1-20-96,21 20-128,-20 0 64,1 0-32,-3 0 289,-18 0 31,0 20-256,0 0 193,0 0 159,-18-1-191,18 1-353,0-20-353,18 20-992,-18-20-1890</inkml:trace>
  <inkml:trace contextRef="#ctx0" brushRef="#br3" timeOffset="84866.8541">12485 11028 9769,'20'20'-192,"-20"20"192,40 0 352,-21 39 128,1-19 33,0 19-193,0 0-288,1-18-32,-3-21 160,2-1 1186,0-39 191,-20 20-608,0-20 96,0-20-224,0 20-609,0-39-192,0 18-128,21 2-289,-1-2-255,-2 21 63,3 0 257,-1 21 256,0-2 64,0 21 32,-20-20 32,0 20 32,0-20 224,-20 0 96,0-1-223,-21 1-129,23 0-129,-23-20-639,21 20-1827,20-40-4195</inkml:trace>
  <inkml:trace contextRef="#ctx0" brushRef="#br3" timeOffset="85414.8855">13100 11486 15246,'0'0'1730,"-20"19"-1827,2 2 194,-3-2 95,1 1-96,0 0-32,0 20-96,20-20 0,20-1 0,-20 1 64,40-20 0,-19 0 0,-3 0 0,2-20-32,21 1-32,-21-1-32,-20 0 64,18 0 0,-18 0 0,21 0 0,-21-20 0,-21 40 64,21-19 64,-18 19-32,18 0-32,-20 19 224,20 2-191,0-21-162,0 19 162,20 1-97,-2 0-32,23-20-257,-1 0-31,-1 0-193,1 0-31,-20 0-289,-20 0 289,0-20 448,0 20 64,0-20 64,-20 20 448,0 0 97,0 20-417,20-20-64,-20 20-32,20 0 0,20 0-32,0 0-32,0-1-64,0-19-96,19 0 32,1 0 128,-19-19 0,17 19-64,-38-20-129,20 0-287,-20 0-33,0 0 225,0 20 96,0-20-96,0-20-289,-20 21-768,20-21-1121,0-20-3492</inkml:trace>
  <inkml:trace contextRef="#ctx0" brushRef="#br3" timeOffset="85573.8946">13497 11188 11627,'0'19'1377,"20"1"64,-20 0-64,0 39-384,21-19-96,-21 20-64,20-1-449,-20-19-223,0 20-354,18-20-319,-18 0-257,20-1-224,1-19-480,-1 0-833,-20-20-225,20 0-2497</inkml:trace>
  <inkml:trace contextRef="#ctx0" brushRef="#br3" timeOffset="85746.9044">13677 11526 9096,'-20'0'1698,"0"19"159,0-19 322,-1 20-706,1 0-320,20 20-256,0-20 0,20-20-257,1 19-319,19 1-257,-1-20-256,1 0-353,-20 0-672,19 0-1314,-39 0-5092</inkml:trace>
  <inkml:trace contextRef="#ctx0" brushRef="#br3" timeOffset="86300.9359">13934 11545 9224,'41'40'993,"-23"-20"-32,3 39 577,-1 1-417,-20-1 0,20 1-545,0-1-480,-20 0-64,19 2 0,-19-41 129,0 0 191,0-20 96,0 0 449,0 0-352,-19-40-353,-1 0 480,0 0 33,20-19-96,-20-1-417,-1 1-288,21-1-705,21 1-288,-1 19 224,0 0 353,19 40 191,1 0 129,-20 0 0,19 20 96,-39 0 96,0 0 0,0 0 32,-19-1 64,-1-19 32,0 20-160,-20-20-192,21 20-929,-1-20-1954,20 0-2466</inkml:trace>
  <inkml:trace contextRef="#ctx0" brushRef="#br3" timeOffset="86755.9619">14272 11605 1921,'19'59'2435,"1"-39"-2628,-20 0 2083,0 0 480,0-20-127,0 0 31,0 20-128,0-20 64,20-20-1153,-20 0-929,0 0-128,0 0-352,21 1-225,-1-1-288,-2 20-128,2-20-512,1 20 800,19 0 609,-20 0 160,-20 0 192,19 0 97,-19 0 287,0 0 97,0 20-224,0-20-353,0 20-64,0-20-96,-19 19 0,19 1-128,0-20-32,0 20 63,0 0 1,19 0 64,1 0-32,0-20 0,0 0 64,0 0 64,-1 0 161,21-20 543,-40 0 97,20 0 160,-20 0 0,0 0-384,-20 1-385,0-1-128,0 0-384,1 0-129,-1 20-287,0 0-449,0 20-801,20-20-1730,0 20-4483</inkml:trace>
  <inkml:trace contextRef="#ctx0" brushRef="#br3" timeOffset="87123.9831">14748 11744 4420,'0'119'1761,"0"-59"-1600,0-22 1024,0 23-545,0-21 513,0-21 1218,0 1-354,0-20 33,21 0-192,-21 0-128,0-20-769,-21-19-161,21-1-255,-20-1-225,20-18 129,0 0-385,0-1-256,0 1-417,20 19 193,1 1 288,17 19 63,-18 20 33,21 0 0,-21 0 161,19 20-65,-39-1 0,20 1-32,-20 0 32,-20 0 96,0 0 128,1-20-64,-1 20-128,0-20-160,-1 0-416,1 0-865,20-20-1154,0 20-2882</inkml:trace>
  <inkml:trace contextRef="#ctx0" brushRef="#br3" timeOffset="87427.0006">15265 11803 15758,'20'0'4453,"-20"20"-4005,-20-20-256,20 0 32,0 0-1281,0 0-1793,0 0-7368</inkml:trace>
  <inkml:trace contextRef="#ctx0" brushRef="#br2" timeOffset="101020.7781">5101 8902 3555,'0'0'1441,"0"-20"65,0 20 351,0 0-159,0 0-705,0 0-96,0 20 96,0-20-128,0 20-129,0-1-127,0 21-193,0-20-63,0 40-65,-21-21 0,21 21 0,0-20 1,0 20-129,-20-1-32,20 1-32,0-21-32,0 21-32,0-21 0,0 22 32,0-22 0,0 21 64,0-20-32,0 0-31,0-1-65,0 1 32,0-20-225,0 19 514,0-18-257,20-2-128,-20-19 128,21 20-32,-21-20 32,20 0-32,-20 20-32,18-20 96,3 0 0,-1 0-160,0 0 64,0 0 0,19 0 0,-19 0 32,20 0-64,19 0 64,-19 0-64,19 0 32,-18 0 0,18 0 0,-19-20-32,-1 20 32,21 0 0,-21 0 32,21 0 64,-1 0-192,2 0 224,-23-20-192,23 20 192,-22 0-128,21-19 32,-21 19 0,1 0-96,1-21 128,-3 21-64,3 0 32,18-19 64,-19 19-192,-20 0 64,19-20 128,1 20-96,-1 0 225,-19 0 63,20 0-352,19 0 192,-19 0 96,19 0-128,2 0 0,-2 0 128,20 0-31,-19 0-33,19-20-96,-20 20 0,22 0 64,-22 0-224,0 0 288,1 0-192,19 0 0,-20 0 64,22 0-32,-22 0-32,20 20 0,1-20 0,-21 0 64,20 0-32,0 0-32,-18 0 0,18 0-32,-20 0 64,1 0-64,-1 0 64,-18 0-64,17 0 160,-17 0-288,-2 0 224,1 0-224,0 0-32,-1 0 128,-19-20-128,20 20 160,-1 0 32,1 0 64,-19 0-128,17 0 32,3 0-193,-1 0 450,-21 0-257,21 0 64,0 0-64,19 0 32,-19 0 0,-1 0 0,1 0-32,-19 0 32,-3 0 64,23 20 32,-21-20-192,0 0 64,-2 0 0,3 0 32,-1-20 32,0 20 64,-20 0-192,20 0 96,-20 0-64,0 0 160,0 0-64,0 0 32,0 0-32,0-20-32,0 20-32,0 0 128,20-20-192,-20 20 96,0-20 32,0 1-64,0-1 32,0 0 32,0 0-64,0 0 128,0 0-160,0 1 128,0-2-96,0-18 64,0 19-32,-20-21 32,20 2 32,0 19-32,-20-40 128,20 21-128,-20-21 64,20 1-64,0-21 64,0 20-160,-20 1 128,20-1-32,-21 1-32,21 19 97,-18 20-97,18 0 0,-20 0 32,20 20 0,0-19-64,-20 19-33,20 0-63,0 0 96,-21 0 32,1 0-96,2 0 96,-43 0-32,22 19 64,-41-19-128,1 0 160,-20 0-64,-21 0-64,-18 0 128,-1 0-64,-1 0 32,2 0-32,-1 0 0,-20 0 0,20 0 0,-19-19 0,-22 19 0,2 0 96,-1 0-96,1 0 96,-2 0-96,2 0 0,20 0 0,-2 0 0,22 19-32,-1-19-32,19 0 0,21 20-32,0-20 128,20 0-64,0 0 128,38-20-32,-18 20-64,39 0-64,0 0-544,0 0-898,20 0-1344,0 0-5158</inkml:trace>
  <inkml:trace contextRef="#ctx0" brushRef="#br2" timeOffset="101498.8054">5439 7173 8423,'0'0'-576,"18"0"-1122,-18 0-1569</inkml:trace>
  <inkml:trace contextRef="#ctx0" brushRef="#br2" timeOffset="101588.8106">5477 7154 3042,'0'-21'1218,"0"2"-706,0 19-192,-20-21-384,20 21-608,0 0-1795</inkml:trace>
  <inkml:trace contextRef="#ctx0" brushRef="#br2" timeOffset="101886.8276">5477 7054 3843,'21'0'3235,"-21"-20"-1153,0 20-608,0 0 191,0 0 97,0-20-481,0 20-256,0 0-288,0 0-289,0 0 1,0 0-129,0 0-160,0 20 32,0-20 96,0 20-63,20 19 127,-20-18 32,0 38-31,20 1 31,-2-1-64,-18 21-127,21 19-65,-1 0-32,0 1-64,0-1 32,-1 0 0,1-19-32,0 0 0,20-1 0,-21-19-32,1-1-64,0 1-32,0-20-96,-20-1-161,20-18-319,-20-21-738,0 0-672,0 0-2082</inkml:trace>
  <inkml:trace contextRef="#ctx0" brushRef="#br2" timeOffset="102327.8527">5139 7292 11787,'0'0'1121,"21"20"-833,-21-20 192,20 0-31,-20 0 384,20 0 544,-20 0-544,20-20-417,19 0-64,-19 1-63,0-21-65,19 0 96,-19-19 1,20 19-257,-20-20 480,-20 1-416,21 19-96,-21 0 0,0 1 0,0-1 64,0 40 129,0-20-129,0 20-352,18 20 256,2 0 320,21 0 0,-3 19-96,3 1-64,-1 0-95,-1-1-1,21 1-160,-21 0-513,1-21-1281,-1 21-2306</inkml:trace>
  <inkml:trace contextRef="#ctx0" brushRef="#br3" timeOffset="106012.0636">10104 8743 7815,'0'0'2787,"-21"0"-1987,21 20-191,0-20 608,0 20 256,0 0-223,0 19-322,0-19-287,21 20-321,-21-1 33,0 21-33,0 0-128,0 19-32,0-19-64,0 19 33,-21-19-129,21 19 64,0-19 0,-20 0 0,20-20 192,0 20-192,0-21-32,0 1 0,20 0 128,-20-21-352,0 1 544,0 0-191,0 0-97,0 0 64,21-20-160,-21 0 96,0 20-64,0-20 32,18 0-64,-18 0 0,20 0 64,0 0-224,1 0 224,-21 0-96,38 0 32,-17 0 0,-1 0 32,0 0-33,0 0-31,-1 0 96,21 0-96,0 19 0,-1-19-32,1 0 0,19 0 32,2 0 64,-2 21 0,1-21 0,19 0-64,-20 0 128,20 0-64,2-21 0,-2 21 32,0 0 64,0 0-224,2 0 128,-23 0 0,1 21 32,2-21-64,-2 0 64,1 0-32,-1 0 96,0 0-224,1 0 128,-1 0-32,-18 0-64,-3 0 160,3 0-96,-1 0 96,-1 0 0,-19 0-32,20-21 64,-20 21-64,-1 0 32,-19 0-64,20 0 96,-20 0 1,0 0-1,0 0 32,0 0 64,0 0-128,0 0-32,-20 0 32,20 0 32,0 0 0,0 0 193,20 0-354,-20-19 226,0 19-161,0-20-32,0 0 64,0 0 0,0 0 32,0-19-96,0-1 96,0 0-160,-20 1 64,20-21-129,0-20 33,0 0-96,-19 1-64,19 0 224,0 19 160,0 0-192,0 20 160,0 1-64,0 19 96,0 0-96,19 0 32,-19 0-96,0 20 32,20-19-32,-20 19 32,0 0-32,0-21-193,0 21 97,0 0-32,0 0-96,0 0-32,0 0 288,-20 0 96,1 0 0,-1 0-32,0 0-32,-20 0 128,1-19-32,-21 19-96,-19-20 192,-1 0-32,-19 20 64,-20-20 1,-21 0-33,2 20 32,-21 0 128,1-20-223,18 20-33,21 0 96,1 0-224,19 0 32,18 0-545,2 0-1248,20 20-1282,-22 0-4036</inkml:trace>
  <inkml:trace contextRef="#ctx0" brushRef="#br3" timeOffset="125045.1522">10620 12022 7206,'-20'20'4901,"20"-20"-3972,0 0-673,0 0 353,0 0 576,0 0-160,0 0-545,0 0-384,20 0 0,-2 0 129,3 0-33,-1 0-96,20 0-32,-1 0-32,1 0-64,19 0 64,1 0-64,20 0-32,-1 0 32,0 0-64,1-20 0,20 20 96,17 0 64,-17 0-64,39 20 0,-20-20-32,19 0 32,22 20 0,-20-20 64,18 19-64,0-19 32,2 20 0,-2-20 0,1 20 64,0-20 0,19 20-32,-18 0-32,-21-20 0,19 0 32,-18 20 128,-2-20-96,1 0 33,-19 0-65,-1 0 32,-20 0-32,-20 0-32,0 19-160,-38-19-225,-3 0-351,-17 0-930,-42 20-2017,-17 0-7240</inkml:trace>
  <inkml:trace contextRef="#ctx0" brushRef="#br3" timeOffset="128582.3545">12485 9418 16976,'20'0'320,"0"0"-160,19 0 417,1 0-129,19 0 449,2 0-417,18 0-255,0 21-225,1-21-33,-1 19-95,-20-19-256,2 0-353,-22 20-160,-19-20-320,0 0-801,-20 0-992,0 0-770</inkml:trace>
  <inkml:trace contextRef="#ctx0" brushRef="#br3" timeOffset="128878.3714">12803 9200 12107,'0'0'1281,"0"0"-1729,-41 20 224,3 0-65,-23 0 289,2-1 0,0 21 0,19-20 0,0 0 289,21 19 223,19-19-160,0 1-256,19 18 33,41-19 159,-21-1-192,21 2-96,19-1-160,-20 0-577,2 0-1121,-21-1-6534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41:08.89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13677 3059 2754,'19'0'3203,"-19"0"-1922,0 0 545,0 0-224,0 0-65,0 0 129,0 0-289,0 0-512,0 0-161,20 0 1,-20 0-224,20 0-257,20 0-64,-21 0-128,21 0 0,-20 0 0,19 0-96,-19 0-64,0 0-192,1 0-193,-21 0-416,20 0-384,-20 0-513,0 0-736,0 0-1346</inkml:trace>
  <inkml:trace contextRef="#ctx0" brushRef="#br0" timeOffset="375.0209">13855 2921 6886,'0'0'1185,"21"0"-993,-21-20 353,18 20 127,2 0 418,0 20 31,1-20-321,17 0-287,-17 19-33,19-19-256,-1 20 33,1-20 63,-20 20-160,19-20-128,-39 0 32,20 20 64,-20-20-32,20 0 1,-20 0-1,0 0-32,0 20 32,0-20 32,0 0 64,0 20-32,0-20 64,-20 19 33,20 1 95,-20 0-160,1 1-128,-21-2-64,20 1-64,-19-1-160,19 2-64,0-1-33,20-20-511,-20 20-1378,20 0-3300</inkml:trace>
  <inkml:trace contextRef="#ctx0" brushRef="#br0" timeOffset="9822.5618">3374 3139 1217,'-21'0'1633,"21"0"-255,0 0 127,0 0 128,0 0-127,0 0-257,0 0 160,0 0-31,-20 0-225,20 0 0,0 0-64,0 0-192,0 0-193,0 0-159,0 0-33,0 0-159,0 0-193,0 0 32,20 0-64,-20 0-32,21 20 0,-21-20-64,20 19 33,-2-19-65,2 21 64,1-21-64,-21 20 32,20-20 32,0 20 0,-1 0 96,1-1-160,0 1 64,0 0 64,0-20-128,-1 20 160,-19 0-32,20-20-32,-20 20 193,20-20-33,-20 20-224,20-20 64,-20 19-64,20-19 96,-20 20-128,19-20-32,-19 0 160,0 20-160,20-20 160,-20 0-160,0 20 32,20-20 161,-20 20-194,20-20 162,-20 20-65,21-20 32,-21 19 64,20-19-256,-20 20 128,18-20 0,-18 0 32,20 21-96,-20-21 96,21 0-64,-21 19 64,20-19-96,-20 20 96,20 0-32,-20-20-32,19 19-32,1 2 64,-20-21 32,20 20 0,0-20-128,0 19 64,-1 1 32,-19-20 32,20 20-32,0-20 0,-20 20-64,20 0 32,0-20 64,-20 20-64,19-20 0,1 20 0,-20-20 0,20 19-32,0-19 96,-20 21-96,21-21 128,-3 19-128,-18-19 64,20 20 0,-20-20-32,21 0 65,-1 20-65,-20-20 64,0 20-64,20-20 32,-20 0-32,18 20 32,-18-20-64,21 20 128,-1-20-96,-20 0 0,20 19 0,0-19 0,-20 20 0,19-20 96,1 21-96,0-2-64,0-19 96,0 20-32,-1-20 32,-19 20-32,20-20 64,0 19-64,0-19 64,-20 21-64,21-2 0,-1-19 0,-2 20 32,-18-20 0,20 20-32,1-20 0,-1 20-32,0-20 64,-20 20-32,18-20 0,3 20 0,-1-20 0,-20 19 32,20 2-32,0-2 0,-1-19-96,1 21 160,0-2-64,0 1 32,0-20-64,-1 20 32,1 0 0,0 0 0,-20 0 32,20-1 0,1-19-32,-3 20 32,-18 0-64,20-20 64,-20 20-96,20-20 96,-20 20-32,0-20 32,21 0-32,-21 20-32,0-20 64,20 0-32,-20 0-32,0 0 0,0 19 96,0-19-64,0 0-96,0 0 64,0 0 32,0 0-96,0 0 64,0 0-32,0 0-64,0 0 64,18 0-97,-18 0-31,0 0 32,0 0 0,0 0 128,0 0 32,0 0 0,0 0 0,0 0 0,0 0 0,0 0-32,0 0 64,-18 0-128,18 0 96,0-19 0,-20 19 0,20 0 64,-21 0-224,1-20 160,20 20 32,-20 0-32,2-20 32,18 20 0,-21-20 0,1 20-64,0-20 128,0 20-32,1-20-128,-1 1 64,0 19 32,0-20-128,0 0 192,1 20-64,-1-20 32,0 0 0,0 0-32,-1 1 64,3-2-64,-2 2 160,0-2-160,-21 2 33,23-1-65,-2 0 0,-1 0 32,1 0 32,-20 0-128,21 1 96,-1-2 0,-20 2-32,20-1 0,-19 0 32,19 1-32,0-22-32,-19 22 64,19-1 0,0 0 64,-1 20-64,1-20 128,2 0-160,-3 0 32,1 1-32,0-2 0,0-18 0,1 19-32,-1 0 160,0 0-224,0 0 192,-19 0 0,19 1-64,0-1 32,0-1-96,0 2 64,1-1 0,-1 0-64,-21-20 160,21 1-160,-18 19-32,-3-20 32,21 0 64,-19 21 0,19-1 96,-20 0-128,20 0 0,1 0 0,-1 0 64,0 0-128,0 1 128,0 19-64,1-20-32,-1 0-96,0 0 160,-1-1-96,1 21-64,20-19-96,-18 19-224,18 0-289,-20-20-160,20 20-1281,0 0-2979,20 0-6214</inkml:trace>
  <inkml:trace contextRef="#ctx0" brushRef="#br0" timeOffset="12498.7149">3374 3239 3427,'-21'0'993,"21"0"480,0-20-352,-20 20-128,20 0-32,0 0-64,0 0 0,0-20 256,0 20-64,0 0-64,0 0-192,0 0-321,0 0-352,0 0-128,0 0 96,0 20 161,0-20 159,0 20 0,20 0 65,-20-20-193,21 19 1,-1 1-97,-2 0 0,2 0-64,1 0-128,-1 20 0,0-21 32,-1 1 0,-19 0 32,20 0 129,0 20-129,0-21 96,-20 1-96,20 1 32,-20-2-64,19 1 32,-19 19-32,20-39 32,-20 21 225,20-1-225,-20-1 288,0 1-224,20-20 97,-20 20-97,20 0-128,-20 0 32,19 0-32,-19-20 32,0 20-64,20-1 32,-20 2 0,20-21 0,-20 19-32,20 1-32,-20-20 96,21 20-32,-21-20-32,20 20 32,-20-20 0,0 20 0,18-20 64,-18 20-96,0-20 64,20 19-64,-20 1-32,21-20 0,-21 21 0,20-21 128,-20 19-128,20-19 64,-20 20-32,0-20 96,19 20-96,-19-20 32,0 19-64,20 2 96,-20-21-96,20 19 64,-20-19-64,20 20 64,-20 0-32,20-20 32,-20 20 33,19-20-130,-19 20 130,0-20 31,20 20-96,-20-1 0,0-19 0,20 21 0,-20-2 32,20-19 32,-20 21-32,20-2 32,-20-19-64,0 20 0,19 0 64,-19-20-32,20 20-32,-20 0 160,0-20-128,20 20-32,-20-20 0,20 19-32,-20 1 32,0-20 32,21 20-64,-21-20 128,18 20-96,-18-20 64,0 20-64,20-20 32,-20 0-32,0 20-32,21-20 64,-21 0-32,0 19 0,0-19 0,20 0 0,-20 21 32,0-21 0,0 19-32,20-19-64,-20 20 128,18-20-32,-18 20-64,21-20 64,-21 19 0,20 2-64,-20-21 0,20 20 32,-20-20 32,20 19 32,-20-19-64,19 21 96,-19-2-160,20 2 0,-20-21 64,20 20 96,-20-1-128,20 1-32,-20-20 64,20 20 64,-20 0-32,0-20 33,19 20-1,-19 0-64,0-1 96,20-19-449,-20 20 642,0-20-418,20 20 97,-20-20-32,20 20 64,-20 0-32,21-20 0,-21 20 32,20 0-32,-20-20 64,0 19-32,18 2-32,-18-2 64,0-19-96,20 20 160,-20-20-128,0 21 32,21-2 0,-21-19 0,0 20-32,20-20 64,-20 20-64,20-1 64,-20-19-32,0 21-32,18-1 32,-18-20 32,21 19-32,-21 1 0,20-20-32,-20 19 64,0 2-96,20-1 64,-20 0-32,20-20 96,-20 19-96,19 1 160,-19 0-288,20 0 288,-20-20-192,0 20 32,20 0 64,-20-20 0,20 20-64,-20-1 64,20-19-64,-20 20 64,19 0-96,-19 0 64,0-20-32,20 21 32,-20-2-32,0 1 64,20-1-224,-20-19 64,0 20 0,20 1-32,-20-1-65,0-20 129,21 19-32,-21 1 32,0-20 32,0 19 64,18 2-64,-18-21 64,0 20 0,20-20 64,-20 19-128,0 1 0,0-20 128,20 20-192,-20-20 224,0 20-160,21-20 64,-21 20 0,20-20 64,-20 20-64,0-20 32,18 19-32,-18-19-32,0 0 64,21 0-128,-21 0 0,0 0 96,0 0 64,0 20-128,0-20 160,20 0-96,-20 0-32,0 0-32,0 0 160,0 0-224,0 0 128,0 0 0,0 0-320,0 0 255,0 0 33,0 0 96,0 0-31,0 0 63,-20 0-160,20 0 160,0 0-64,0 0 0,0 0-289,0 0 482,0 0-257,0 0 32,0-20-64,0 20 128,0 0-64,0 0 64,0 0-96,0 0 128,0 0-96,0 0 96,0 0-192,0 0 128,0 0 0,0 0-96,0 0 32,0 0 64,0 0-32,0 0 0,0 0 32,0 0 32,0 0-64,0 0 192,-21 0-288,21-19 192,0 19-96,0 0-32,0 0-32,-18 0 64,18-20-32,0 20 96,0-20-192,0 20 160,-20 0-32,20 0-32,0-20 64,0 20-160,0 0-225,0-20-800,0 20-1089,0 0-2306</inkml:trace>
  <inkml:trace contextRef="#ctx0" brushRef="#br1" timeOffset="15629.894">3493 4609 1473,'0'0'2082,"0"0"-385,0 0-287,0 21 191,0-21-63,0 0 95,0 0-351,-20 0-386,20 0-159,0 0-32,-20 0-161,20 0-255,0 0-193,0 0 32,0 19 0,0-19 96,0 0 0,0 0 33,0 0 95,0 0 0,20 0 1,-20 0-33,20 0-160,-20 0-32,19 0-64,1 0 32,20 0 64,-20 20 33,19-20-161,1 0 64,-1 0-32,1-20-32,21 20 0,-23 0 32,23 0-32,-22 0-128,21 0 160,-1 0-96,0 0 0,1 0 96,-21 0-96,22 20 64,18-20-32,-20 0 0,21 0 0,-21 0 64,2 0-96,-2 0 0,-19 0 0,19 20 0,-19-20-32,-1 0-32,1 0-32,19 0-97,-19 19 1,-1-19-96,1 0 192,1 0-96,-2 0 95,1-19 1,-1 19 128,-19 0-32,0 0 64,0 0-64,0 0 64,-20 0 0,0 0-64,0 0 32,0 0-32,0 0-96,0 0-32,0 0-160,0 0-65,0 0 161,0 0 64,0 0 128,-20 0 32,20 0 32,-20 0 96,20 0-64,-20 0-64,0 0 32,1-20-64,-1 20 32,0 0 0,0 0-64,-19 0 64,19 0-32,-1 0 32,1 0 0,-18 0 0,17 0 0,-19 0-32,20 0 64,-19 0-32,19 0 32,-20 0 0,1 20 0,-22-20 32,23 0-32,-3 0-32,-17 0 0,-3 0 0,22 0 0,-21 0 0,21 0 0,-1 0 96,-1 0-32,3 0-64,-3 0 0,21-20 0,-19 20 0,-1 0-32,-19 0 64,19 0 96,-19 0 257,-1 0-1,21 20-192,-2-20-192,3 0 0,-3 0 96,1 0-160,20 0 193,1 0-97,-1 0-32,0 0 96,0 0-32,20 0-64,-20 0-32,1 0 64,-1 0 0,20 0-128,-20 0 128,20 0 0,0 0-128,0 0-65,0 0 65,0 0-32,0 0-128,20 0-224,-20 0 31,0 0 225,20-20 64,-20 20-64,0 0-129,0 0 1,0 0-385,0 0-544,0 0-609,0 0 321,0 0-449,0 0-2018</inkml:trace>
  <inkml:trace contextRef="#ctx0" brushRef="#br1" timeOffset="17650.0094">3412 4749 2562,'0'0'2370,"0"-20"-256,0 20-384,0 0-417,0-21 0,0 21 257,0 0-225,0 0-224,0 0-256,0 0-353,0 0-31,0 0-129,20 0-31,-20 21 95,21-1-160,-1-20 64,-20 19-159,20 2 63,-1-21-32,1 19 64,0 2-192,0-1 96,19-1-31,-19-19-1,20 20-64,-20 0-32,-1 0-32,21 0 64,-20 0-224,1-1 448,17-19-576,-18 20 256,1 0 96,19 0-64,-21 0 32,1-20 32,0 20 0,0 0-128,19-20 128,-19 19 128,0 2-96,0-21-64,0 19-32,-1-19 32,1 20 96,20 1-192,-19-21 64,-3 19 64,2 1 0,1-20-96,-1 20 0,0-1 96,-2-19-96,3 21 96,-1-21-32,0 20-32,0-20 65,-1 19-130,1-19 130,0 20-65,0-1 0,0-19 0,-1 21-33,1-1-31,0-20 161,0 20-97,-20-20 0,21 19 0,-1-19 0,-2 20 0,2-20 64,-20 20-32,21-20-32,-1 20-32,0-20 64,-20 20-32,18-20-64,3 0 128,-1 20-64,-20-20 32,20 20-64,0-20 32,-1 19-32,-19 1 128,20-20-192,0 20 128,0 0-32,0-20 0,-1 21 0,-19-21-64,20 19 128,0 1-160,-20-20-1,20 19 33,-20-19 32,21 20 32,-3-20 0,-18 21 0,20-1-32,-20-20 32,20 19 0,1-19 0,-21 20-32,20-1-64,-2-19 64,-18 21 0,21-1 32,-1-20 0,0 19 0,0 1 0,-20-20 32,19 20-64,1 0 32,0-20 32,-20 20-32,20-20 32,0 20-64,-20-1 32,19-19 32,-19 20-32,20-20 32,-20 0-64,0 0-64,0 0-352,-20 0-737,20 0-1410,-19-20-2722</inkml:trace>
  <inkml:trace contextRef="#ctx0" brushRef="#br1" timeOffset="18341.049">5101 5684 2049,'0'0'4293,"0"0"-3909,0 0 2146,0 0-320,0 0-896,0 0-193,0 19-32,0-19-160,20 20-289,-20-1-159,18 1-33,-18 21-224,21-22 193,-1 20-321,0-18-32,0-1 0,-1 19 0,1-19 0,0 0-64,0 0 32,-20 0 32,20-1-64,-1 1 0,1 0 192,-20-20-256,20 20 64,-20-20 64,20 20-64,-20-20 64,0 0 129,-20 0-65,20 0 32,-20 0 192,0 0 161,1 20-97,-21-20 96,20 20-63,-19-20-33,19 19-159,-20-19-193,19 21-32,-17-2-96,17-19-129,1 20-1024,0-20-961,2 21-2210</inkml:trace>
  <inkml:trace contextRef="#ctx0" brushRef="#br2" timeOffset="21277.217">3333 6160 1473,'0'0'6822,"20"0"-5604,-20 0 287,0 0 0,0-20-63,0 20-65,0 0-512,0 0-385,0 0-95,21 0 31,-21 0-32,20-20-223,-2 20 95,2-20-96,1 0-96,-1 0 64,19-19-64,-19 19 0,20-20 0,-20 0-96,-1 21 96,1-1 225,20-20-129,-20 20 64,-1-19 64,21 18-320,-20 1 224,1-19-63,17 20 95,-18-22-192,21 21 160,-21 0 0,19 1-64,-19-1 0,20 0-32,-21 0-63,21 0 31,-20 0-64,19 0 128,1 1-192,-20-1 96,1 0 64,17-1-96,-17 21 32,-1-19 32,18-1-96,-17 1 128,-1-1-64,20-1 32,-1 2 64,-19-1 64,20 0-96,-21 1-96,1-2 96,0 1 1,0 20-33,1-19-64,-1 19 0,-2-21 32,2 2-32,1 19 0,-1-20 0,0 0 64,-2 20-32,3-20 32,-1 20 0,0-20-32,0 20 96,-1-20-160,1 20 96,0-20-64,0 20 0,0-19 128,-1-1-512,1 20 928,0-20-416,0 20 65,1-20-33,-21 20-32,18-20 0,2 20-96,-20-20 64,20 20-96,-20-19 0,21-1 32,-1 20-32,-20 0-32,18-21 96,-18 21-32,0 0-64,21-19 64,-21 19 0,0 0-32,0 0 32,20 0 0,-20-21 64,0 21-192,0 0 160,0 0-128,20-19 64,-20 19 0,0 0 64,0 0-96,0 0 0,0 0 96,0 0-128,0 0-32,0 0-32,0 0-224,0 0 256,-20 0 64,20 0-128,-20 0 63,20 0-127,0 19-512,-21-19-418,21 0-383,0 0-673,-18 21-1185,-2-21-3652</inkml:trace>
  <inkml:trace contextRef="#ctx0" brushRef="#br2" timeOffset="21739.2434">4783 4849 11627,'-20'0'1121,"20"0"1793,0 0-640,0 0-864,0 0-930,20 0-159,20-20-225,-1 20 0,1-21 32,-1 21-128,1-19-64,1-2 160,-3 21 0,-18-19-160,21 19 64,-41 0 0,18 0-64,-18 0 64,0 0 0,0 0-32,0 0-32,0 0 32,0 0-32,0 0 32,21 19-64,-21-19 64,0 21 32,0-2 0,0 2-32,0-1 64,0-1 0,-21 1-64,21 0 96,0 0-128,-18 0 96,18 0-96,0-1 192,0-19-385,0 20 193,18-20-64,-18 20-480,0-20-481,0 20-833,0-20-929,0 0-2466</inkml:trace>
  <inkml:trace contextRef="#ctx0" brushRef="#br2" timeOffset="22792.3036">3512 6160 7943,'-19'0'993,"19"0"-545,-20 0 1698,20 0-224,0 0-544,0-20-289,0 20-385,0 0-255,20 0 95,-20 0 161,0 0-193,19 0 1,1 0-193,-20 0-96,40 0 1,-20 0 95,-1 0-32,21 0-64,0 0-128,-1 0-32,22 0-64,-3 0 33,3 0-33,-2 0 0,20 0 0,-19 0 32,-1 20-64,0-20 32,22 0 0,-2 0-33,-20 0 1,1 19 32,-1-19 32,2 0-64,-23 0 64,3 0-96,-3 0 161,3 0-130,-1 0 130,-1 0-65,-19 0-64,20 0 64,-21 0 0,1-19-32,0 19-32,0 0 96,-20 0-64,21 0 0,-21 0 32,0 0-32,18 0-32,-18 0 96,0-20-192,0 20-321,0 0-416,0 0-480,0 0-737,0 0-897,0 0-3106</inkml:trace>
  <inkml:trace contextRef="#ctx0" brushRef="#br2" timeOffset="23261.3304">4803 6021 10537,'-20'0'2563,"20"-20"-2531,0 20 1089,0 0 545,0 0-802,20 0 257,-20 20-448,20-20-160,19 19-161,-19-19 64,20 20-95,-1 0-225,-19-20-96,21 20 128,-3-20-160,-18 20 128,21-20-96,-41 0 32,18 20 0,-18-20-32,0 0 0,0 0 64,0 0 0,0 0 32,0 20 0,0-20-32,0 0-32,-18 19 96,18-19 65,0 21 63,-20-21-96,20 19-64,-21 1 0,21-20 0,-20 21-32,0-2 0,2 1-32,-3-20 0,1 20-64,0-1-288,0 22-481,1-22-960,-1 1-1570,-20 20-9225</inkml:trace>
  <inkml:trace contextRef="#ctx0" brushRef="#br0" timeOffset="34973.0003">4823 7411 8968,'-20'0'641,"-20"0"-129,19 0 833,-17 20-512,18-20-192,-21 20-353,23 0-160,-23 19 32,21-19 513,20 20 256,-20-19-385,20 17-319,20-17-129,0-1-96,1 0 96,-1 0-64,18 0 32,-17-20 32,19 0 0,-22 0 32,3-20 64,-1 20-64,-20-20 33,20 0-33,-20 0-32,0-1 0,0-17-32,0 17 64,0-19-128,-20 20 64,20 1 0,0-1 289,0 20 95,0 0-128,0 20 1,0-1-33,0 1 320,20 1-255,0 19-129,-1-21 32,1 0-224,20 2 0,-20-21 0,19 20-192,-19-20-416,0 20-481,1-20-801,-21 0-3075</inkml:trace>
  <inkml:trace contextRef="#ctx0" brushRef="#br0" timeOffset="36338.0784">5040 7014 8968,'-18'-20'96,"18"20"1185,-21 0 577,21 20-513,0-20-31,0 20-289,0 20-257,0-21-255,0 21-225,0 0-192,0 0-64,21-20-224,-21 0-481,18-1-672,2 1-1506,21-20-5989</inkml:trace>
  <inkml:trace contextRef="#ctx0" brushRef="#br0" timeOffset="36626.0948">5101 7093 11755,'20'0'0,"-2"-19"352,3 19 1185,-1 0-608,0 19-64,-20-19-577,20 21-224,-20-21 33,0 19 63,0 2 32,-20-2-128,20-19 64,-20 20 0,20-20 64,0 20-192,0-20 0,0 0 0,0 0 32,20 0-64,0 0-352,19 0-961,-19 0-1218,0 0-2337</inkml:trace>
  <inkml:trace contextRef="#ctx0" brushRef="#br0" timeOffset="36878.1092">5299 7014 5765,'20'0'5317,"-20"0"-5253,19 20 1441,1-20 513,0 20-704,0 0-385,0-1-641,-20 2-160,21-2 0,-3 21-64,-18-20 32,0 0 0,0 20-96,0-21-64,-18 1-384,-3-20-897,21 20-2243</inkml:trace>
  <inkml:trace contextRef="#ctx0" brushRef="#br0" timeOffset="37239.1289">5319 7670 15502,'0'20'224,"0"-20"769,0 20 993,0 19-865,0-19-576,0 0-353,0 20-192,19-20-224,-19-1-513,0 1-1505,20-20-4132</inkml:trace>
  <inkml:trace contextRef="#ctx0" brushRef="#br0" timeOffset="38480.2008">6034 7491 13068,'0'0'2370,"0"0"-1729,0 0 512,19 0 96,1 0-160,20 0-288,-1-20-353,1 20-384,0 0-160,-1 0-512,-19 0-1026,0 0-2242,1 0-8712</inkml:trace>
  <inkml:trace contextRef="#ctx0" brushRef="#br0" timeOffset="38602.2072">6113 7591 13837,'0'38'704,"20"-38"-960,19 0 64,1 0-32,1 0-737,-3 0-3716</inkml:trace>
  <inkml:trace contextRef="#ctx0" brushRef="#br0" timeOffset="39063.2342">6927 7411 19474,'39'-39'512,"-39"19"161,-19 20 480,-1-20-736,-20 20-65,1 20-320,-1 0-96,-19-1 32,38 1-32,-19 20 32,20 0-64,20-1 0,0 1 31,20-19-31,0-2-96,0 0 0,19 2 160,2-21-64,-1-21 0,-1 21-32,1-19 64,-20-21 0,19 21 64,-39-2 32,20-18 32,-20 19-96,0-20 0,-20 20 64,20 20 0,-20 0 64,20 0 0,0 0 0,0 20 0,0 0 0,20 20-32,0-21-96,0 1 96,20 1-128,-21-2-256,21-19-289,-19 21-640,-1-21-801,-2 0-1121,-18 0-4676</inkml:trace>
  <inkml:trace contextRef="#ctx0" brushRef="#br0" timeOffset="39330.2495">7184 6955 14669,'-18'0'385,"18"0"-417,0 0 448,0 0 481,0 19 224,0 1-288,0 20-225,18-20-191,-18 19-33,20 1-320,1-19-128,-21 18-128,20-19-353,0-20-415,-2 20-514,3-20-1088,-21-20-2595</inkml:trace>
  <inkml:trace contextRef="#ctx0" brushRef="#br0" timeOffset="39605.2648">7344 6994 11851,'20'0'961,"-20"-20"-673,19 20 1089,-19 0-608,0 0 32,20 20-257,-20-20-384,20 20 161,-20-20 127,0 20-128,0 0-127,0 0-65,0-20 0,0 19-64,0 2-32,-20-21-32,20 19-32,0-19 32,20 0-64,-20 0-96,20 0-33,0 0-319,-1 0-257,-19 0-640,20 0-2178</inkml:trace>
  <inkml:trace contextRef="#ctx0" brushRef="#br0" timeOffset="40442.3131">7563 6915 9737,'0'0'1986,"0"0"-1570,0 0 1538,0 20 256,18 0-480,2-1-577,-20 1-513,20 20-191,1-20-129,-21 19-224,20 1-64,-20-19-192,0 18-417,0-19-736,0 0-961,-20 0-1185</inkml:trace>
  <inkml:trace contextRef="#ctx0" brushRef="#br0" timeOffset="42317.4203">7423 7591 15566,'-20'0'1121,"20"0"-448,0 0 640,0 0-640,20 0 352,0 0-545,0 0-384,19 0-128,-19 0 96,0 19-192,-20 0 160,0 2-32,0-1-32,-20 0 32,20 0 96,-20 0 0,0-1 33,20-19 95,0 0-128,-19 20 0,38-20-128,-19 0 128,20 0 0,20 0-128,-19 0 0,17 0-480,-18 0-706,21 0-1056,-23 0-2114</inkml:trace>
  <inkml:trace contextRef="#ctx0" brushRef="#br3" timeOffset="44199.528">6530 4669 2850,'-20'20'4388,"20"-20"-2850,-20-20 576,20 20-288,0 0 223,-20 0-191,20 0-737,0 0-448,0 0-32,0 0-161,0 0-32,20 0-159,-20 0 95,20-20-256,-20 20 32,40 0 129,-1-19-129,1 19-32,-1-21-64,21 2 32,20-1-64,-22 0 128,23 0-256,-2 0 96,-20-19 64,22 19-64,-2 0-32,20 0 96,-20 0-160,0 0 128,20 1-32,-38-2 0,18 21-32,-40-19-64,1 19 224,0 0-128,-20-21 96,-1 21-224,1 0 320,-20 0-128,0 0-32,20 0 32,-20-19 129,0 19-97,20 0-64,-20 0-32,0 0-32,0 0 0,0 0-64,0 0-33,0 0-255,21 0-256,-21 0-1,0-20 64,0 20 33,18 0 63,-18 0-255,0 0-385,0 0-1282,20 0-2497</inkml:trace>
  <inkml:trace contextRef="#ctx0" brushRef="#br3" timeOffset="44740.559">7899 4291 12523,'-19'21'1442,"19"-21"-545,0-21 31,0 21-479,19 0 512,1-19-160,0 19-641,21-20-32,-3 20-160,-17-20 0,19 20-353,-22 0-1056,3-20-929,-21 20-1858</inkml:trace>
  <inkml:trace contextRef="#ctx0" brushRef="#br3" timeOffset="45577.6069">8158 4312 7943,'20'0'1634,"-20"-21"864,0 21-800,0 0-449,0 0-641,0 21-351,0-21-65,-20 19 0,20-19 32,-20 21 0,0-2-128,-1 1-32,3 20-31,-22-20 31,19 19-64,-17 1 0,-3 0 96,1-1-96,1 1 0,-1 0 64,0 0 0,1-1-32,-1 1 0,19 1-64,-17-2 64,-3 1 0,3 0 192,17-21-224,-19 21 0,20 0 192,-19 0-192,-1-21 192,1 21-256,19 1 160,-20-2-96,1 0 65,19 2 63,-21-2 32,3 1 32,18 19 0,-21-19-32,21 0-64,-19 0-96,19-1 32,0-19 33,0 21-33,0-22 0,1 1 128,-1-1-192,20 1 0,-40 1 128,19 18 32,3-19-32,-2-1 64,0 22-128,-21-22 32,23 21 32,-23-20 32,1 20-31,21-21 63,-21 1 64,20 20 0,0-20-32,1 0-32,-1-20-256,20 20 160,0-20-224,0 0-160,0 0-64,20 0-225,-20-20-640,19 20-1121,1-20-2403</inkml:trace>
  <inkml:trace contextRef="#ctx0" brushRef="#br3" timeOffset="46204.6426">7959 4391 11242,'-20'20'1313,"0"-20"1570,20 0-609,0 0-640,0 0-449,0 0-641,0 0-287,20 0 95,21 0-128,-3-20-160,3 20-32,-3-20-128,-17 20-128,19 0 224,-20 0-128,-20 0 64,0 20-32,0 0 96,0 0 64,-20 0 0,20 0-32,-20-1-32,20 1-32,-20-20-32,20 20-385,0 0-383,0-20-321,0 0-609,0 0-704,0 0-1987</inkml:trace>
  <inkml:trace contextRef="#ctx0" brushRef="#br3" timeOffset="46615.6662">7939 4172 10089,'-40'-19'1057,"21"19"513,19 0 159,0 0-287,0 0 191,0 0-608,0 0-416,0 19 159,19-19-159,1 0 32,0 0-225,21 0-128,-23 20-96,23-20-192,-1 0-32,-22 0 32,23 0 0,-21 0 32,0 20-96,-1-20 0,-19 0 32,0 0 64,0 20 96,0-20 1,-19 20-33,-1 0 32,0-1-96,0-19 32,20 21 32,-21-2-192,21 2-545,-18-2-1024,18-19-2371,0 20-11147</inkml:trace>
  <inkml:trace contextRef="#ctx0" brushRef="#br0" timeOffset="49581.8359">8594 7530 17520,'-19'21'897,"19"-2"-737,0 2-64,0-2-64,19 0-96,-19 2-512,20-21-1731,0 0-5572</inkml:trace>
  <inkml:trace contextRef="#ctx0" brushRef="#br0" timeOffset="50164.8692">9964 7054 13708,'0'20'417,"0"-1"-417,0 21 0,0 20 32,0 19 32,0 1 448,0-1-31,0-19-257,0 0 32,0-41 513,20 2-353,-20-21-287,0 0 127,0-21-352,0-19-96,0 1-33,0-41 129,0 21 64,20-1 0,-20-19-288,19-1-161,1 21 129,-20-1 256,20 20 641,0 21 383,1 19-543,-3 19 31,2 21 1,-20 20-225,0 20 160,0-21-256,20 20-384,-20-19 224,21-1-769,-1 1-256,-20-21-448,18-19-481,-18 1-1346</inkml:trace>
  <inkml:trace contextRef="#ctx0" brushRef="#br0" timeOffset="50316.8779">10023 7391 16207,'0'0'1505,"0"-19"-1505,20 19-32,20 0-320,-1-20-161,1 20-63,19-20-769,-18 20-2115,-1-20-5252</inkml:trace>
  <inkml:trace contextRef="#ctx0" brushRef="#br0" timeOffset="50496.8882">10460 7034 12748,'-39'20'2114,"39"0"-1922,-20 20 256,20 0 449,0 19 96,-20 0-449,20 1-415,0-1-450,20 1-447,0-20-578,19-21-1024,-19 1-2819</inkml:trace>
  <inkml:trace contextRef="#ctx0" brushRef="#br0" timeOffset="50757.9032">10699 7312 15150,'0'-40'961,"-20"40"-897,0 0 192,20 0-224,-21 0 0,21 20-32,0 20-128,0-20-449,0 19 1,21-19 320,-1 0 63,-20 0-63,20 0 224,0 0 96,-20-1 64,0-19 161,0 20 383,-20-20-191,0 0-289,0 21-96,-1-21-128,3 0-480,-2 0-642,20 0-1312,0-21-5317</inkml:trace>
  <inkml:trace contextRef="#ctx0" brushRef="#br0" timeOffset="51025.9185">10837 7372 10345,'40'0'2627,"-40"0"-2787,0 19 1024,0-19-31,0 40-320,0-20 127,0 0-351,20-20-161,-20 20 0,39-20 192,-19 0 161,0 0-129,1-20-192,-1 0 289,-2 0-289,-18 0 352,0 0-288,0 1 161,-18-1-1,-2 0-192,-21 20-224,21 0-32,1 0-96,-21 0-449,20 0-672,20 0-1185,0 20-3364</inkml:trace>
  <inkml:trace contextRef="#ctx0" brushRef="#br0" timeOffset="52429.9988">12744 7034 11082,'0'-60'1505,"0"41"-896,-20-21 128,-1 20-161,1-20 65,0 40-97,-19-19-287,19 19-225,-20 0-64,1 19 0,19 21 0,20 0-33,0-1 33,20 21-96,0-20-288,19 19 32,1 1-1,-1 0 129,1-1 160,-19 1 0,-1-21 32,-2 1 128,-18-20 0,0 0 224,-18-1 385,-23-19-257,21 0-64,-18-19-63,-3-1 31,1 0-64,1 0-31,19-20-129,20 21-225,0-1-319,20 0 0,0 20 255,-1 0-255,21 0-577,-20 0-608,1 0-2083</inkml:trace>
  <inkml:trace contextRef="#ctx0" brushRef="#br0" timeOffset="52776.0186">13100 7411 16976,'0'20'1537,"0"0"-1601,0 0 288,0 0 193,-20-1-257,20 1-64,0 20-128,0-19-449,0-21-672,20 19-1089,-20-19-3876</inkml:trace>
  <inkml:trace contextRef="#ctx0" brushRef="#br0" timeOffset="53328.0502">13121 6618 13612,'-21'0'1282,"1"0"-642,20 38 33,-18-17 128,-3 19-193,21-1-31,-20-19-449,20 20-64,20-20-64,-20 19-32,21-19-320,-3 0-609,23-20-385,-21 20-672,0-20-1409,-2 0-5573</inkml:trace>
  <inkml:trace contextRef="#ctx0" brushRef="#br0" timeOffset="53505.0603">13279 6736 13068,'0'20'1377,"0"0"-1121,0 0 705,0 0-32,0 0-416,0-1-353,0 1-192,20 0-577,0 0-480,-20-20-544,20 20-2691</inkml:trace>
  <inkml:trace contextRef="#ctx0" brushRef="#br0" timeOffset="53720.0726">13398 6637 14381,'20'19'288,"0"2"609,-20-2 897,21 2-705,-3 18-192,-18-19-481,20 20-256,-20-20-96,0-1 0,0 1-31,0 0-162,-20 0-383,2-20-673,18 20-865,-21-20-2755</inkml:trace>
  <inkml:trace contextRef="#ctx0" brushRef="#br0" timeOffset="55179.156">13716 7173 16687,'0'20'577,"20"-20"-353,-20 0 705,20 0-256,19 0-481,-19 0-320,0 20-1346,0-20-2690</inkml:trace>
  <inkml:trace contextRef="#ctx0" brushRef="#br0" timeOffset="55314.1638">13776 7312 12972,'-20'20'1505,"20"-20"-1569,20 0 224,-1 0 225,21 0-289,1 0-673,-3 0-3939</inkml:trace>
  <inkml:trace contextRef="#ctx0" brushRef="#br0" timeOffset="57233.2735">13200 6756 6630,'0'0'1281,"-21"0"801,21 0-673,0 0-352,0 0 96,-18 0-128,18 0-192,0 0 64,0 0 64,0 0-32,0 0-32,0-20-321,18 20-223,3 0-65,-1 0-64,0-19-160,0 19-64,-1 0-96,1 19 96,-20-19-64,20 20 0,-20 20 0,0-20 64,0 0-192,-20-1 160,20 1-225,-20 0 450,20 0-386,-19-20 418,-1 20-65,0-20-192,0 0 64,20 0 64,0 0 64,0 0-128,20 0 0,0 0 64,0 0-32,19 0-160,-19 0 160,0 0-96,0 20-64,-1-20-32,1 0-417,-20 0-512,20 0-864,-40 19-1571</inkml:trace>
  <inkml:trace contextRef="#ctx0" brushRef="#br0" timeOffset="58048.3202">14769 7093 3427,'38'-59'4228,"-18"39"-1121,1-20-1057,-21 1-449,0-1-192,0 20-352,-21 0-736,1 1-257,2 19-96,-23 0-32,1 19 0,21 21 32,-21 0-64,20 19 96,0 1-32,20 0-33,20-20-223,20 19-32,-20-19 32,39-1 160,-18 1-1,-3 0 97,3-21 64,-21 1-32,-1 0 96,-19 0 161,0-20 255,-19 0-191,-21 0-193,-1-20 0,3 0 64,-3 0 32,2 1 32,19-1-31,0 0-257,20 0 32,0 0-161,20 20-159,19 0-545,-19-20-672,0 20-994,21 0-5957</inkml:trace>
  <inkml:trace contextRef="#ctx0" brushRef="#br0" timeOffset="58475.3446">15145 6717 10409,'-40'-21'1538,"21"42"-866,19-2 417,-20 1-256,20 20 160,0-20-416,0 19-481,20 1-481,-1 0-415,21-20-353,-20-1-641,19-19-2306</inkml:trace>
  <inkml:trace contextRef="#ctx0" brushRef="#br0" timeOffset="58756.3607">15244 6796 14317,'21'-20'160,"-21"20"257,20 0 511,0 0-479,-1 20 63,1 0-159,0-20-225,-20 20-32,0-1-64,0 1 96,0 0-32,-20 0 224,20-20-223,0 20-65,0-20-32,0 20-32,0-20 128,0 0-96,20 0-193,0 0-223,0 0 64,-20 0-353,19 0-288,-19 0-352,0 0-865,20 0-2659</inkml:trace>
  <inkml:trace contextRef="#ctx0" brushRef="#br0" timeOffset="59159.3837">15443 6677 11146,'0'0'-96,"0"0"192,0 0 1025,20 0 385,0 19 95,0 2-576,19-2-480,-19 21-65,21-20 65,-23 20-225,2-1-160,1-19-96,-21 20-32,0-20 0,-21-1-96,21 1-64,-38 0-865,17 0-1634,-19-20-6469</inkml:trace>
  <inkml:trace contextRef="#ctx0" brushRef="#br0" timeOffset="59660.4124">15204 7471 17584,'0'-20'545,"0"20"95,0 0 417,20 0-224,-20 0 0,20 0-513,1 20-320,-1 0-192,0-20 0,-20 19 160,19 1-289,-19 1 65,-19-2 256,19 2 128,-20-21-128,20 19 289,0-19-289,0 0 32,0 0 32,20 0-96,-1 0-128,1 0-801,20 0 224,-1 0-865,-19 0-800,20 0-1922</inkml:trace>
  <inkml:trace contextRef="#ctx0" brushRef="#br0" timeOffset="59982.4308">16198 7352 18481,'0'20'1730,"0"-20"-3268,0 0-384,0 0 1154,-20 0-3781</inkml:trace>
  <inkml:trace contextRef="#ctx0" brushRef="#br0" timeOffset="64938.7143">4605 8207 7110,'20'-40'128,"-2"40"257,-18-20 1056,20 20-224,1 0 129,19 20-161,-22-1-385,23 2-159,-21 38-96,19-19-129,1 19-256,-20 1-128,0-21-96,-1 2-64,-19-2-128,0-19-33,-19 0 33,-1 0-224,0-20-257,-20 0-160,1 0-416,-1 0 128,19-20 864,3 0 418,-2 0 287,20 0 0,0 1 97,0 19 127,20 0 1,-2 0-65,23 0-319,-1 0-97,-21 0-352,21 19-1570,-20-19-2883</inkml:trace>
  <inkml:trace contextRef="#ctx0" brushRef="#br0" timeOffset="65320.7361">4167 8803 3747,'-20'0'11723,"40"0"-11338,0 0-385,39-20 128,2 20 576,18 0 65,40-20-256,-19 20-321,37 0-96,-17-20 0,19 20 256,-1 0-128,2 0-192,-1 0 97,-19-20-129,-2 20 0,-19-20 0,-39 1-193,-21 19-191,-19 0-225,-20 0-736,-39 0-1345,-1 0-2019,0 19-3875</inkml:trace>
  <inkml:trace contextRef="#ctx0" brushRef="#br0" timeOffset="66272.7904">4246 9061 5252,'0'-20'4869,"0"20"-4356,0 0 223,0-20 706,21 20-385,-1 0 32,18 20-192,3-20-289,-1 20-159,-1 19-161,1-18-128,-1 18-160,1 21-96,-20-20-192,-20-1-289,0 21-288,0-21 513,-20-19 288,0 1 32,-19-2 0,19 1 32,-20-20-96,1 0-321,-1-20 257,-1 20 96,23-19 64,18-22 0,0 22 64,18 19 32,23-20 128,-1 20 193,19 0-129,-19 0-192,-1 0-64,-19 20-32,21-1-224,-21-19-577,-2 20-928,2 1-2724</inkml:trace>
  <inkml:trace contextRef="#ctx0" brushRef="#br0" timeOffset="67059.8356">5060 9041 11306,'-20'-20'1698,"2"20"-1570,18 0-160,-21 20 0,1 0 0,-20 0 32,21 20-32,-1 19 32,20-19 0,0 19 32,0 1 64,39-1 160,-19 1-32,20-20-31,19-21 63,2 2-32,18-21 160,0 0 577,0-21-96,-19 2-416,20-21-257,-40 0-64,-1 1-32,-19-1-64,-20-20 32,0 21-64,-20-21 96,-19 20-128,-22 0-160,2-19-64,-1 39-129,1-20 97,-1 21 160,21 19 64,-1 0-801,19 19-1954,3 21-3555</inkml:trace>
  <inkml:trace contextRef="#ctx0" brushRef="#br0" timeOffset="67398.855">5060 9220 11050,'0'0'2242,"0"0"-1729,-20 0 640,20 20-256,0 0-353,0-1-192,0 1-224,0-20-31,0 20-1,0-20 32,0 20 32,0-20-96,20 0-64,0 0-160,1 0-545,-1 0-864,-2 0-866,3 0-1312,-1 0-3332</inkml:trace>
  <inkml:trace contextRef="#ctx0" brushRef="#br0" timeOffset="67548.8636">5259 9319 4772,'0'0'2178,"0"0"-2178,0 0 288,20 0 1154,-20 0-257,0 0-320,20-20-481,-20 20-384,0 0-224,20 0-641,-20 0-1281,0 0-1602,0-20-319</inkml:trace>
  <inkml:trace contextRef="#ctx0" brushRef="#br0" timeOffset="67672.8706">5319 9279 1665,'0'-19'4132,"0"19"-2466,0 0 191,0 0-191,0 0 544,0 19-673,0 1-928,19 0-417,1 0-192,-20 0-96,20 0-833,0-1-1953,-20-19-7336</inkml:trace>
  <inkml:trace contextRef="#ctx0" brushRef="#br0" timeOffset="68465.9157">5716 8842 4772,'0'0'5189,"-20"0"-4901,20 20 545,-20-20 897,0 20-449,20 0-544,0 0-353,0-1 128,0 2-191,20 18-257,0-19 0,0-20-288,0 20-962,-1-20-960,1 20-1697</inkml:trace>
  <inkml:trace contextRef="#ctx0" brushRef="#br0" timeOffset="68977.9451">5874 8882 11082,'0'20'1730,"0"0"-1282,0-1 801,0 2-160,0-2-832,0-19-193,0 20-289,20 0-736,-20-20-832,21 0-1795</inkml:trace>
  <inkml:trace contextRef="#ctx0" brushRef="#br0" timeOffset="69237.9601">5994 8842 10602,'20'0'416,"-20"0"1282,20 0 544,-20 20-513,19 0-544,1 0-384,0 0-416,0 20-321,-20-21 0,20 1-64,-20 0-96,-20 0-33,20 0-191,-20 0 0,0-1-385,0-19-480,20 0-1121,-19 0-1826</inkml:trace>
  <inkml:trace contextRef="#ctx0" brushRef="#br0" timeOffset="70795.0491">5775 9538 11947,'-20'-21'1986,"20"21"-1858,-19 0 320,19 0 513,-20 21-224,20-21-449,0 20-256,0 0-64,0-20 32,0 20 32,20-1-128,19-19-160,-19 0 0,20 0 159,-21 0 97,21-19 97,-19-1 63,-1 0 192,-20 0 0,0-1 1,0 2-33,-20-1 128,-1 20-223,1-20-161,-19 20-224,19 0-353,0 0-128,0 20-1216,20-20-2660</inkml:trace>
  <inkml:trace contextRef="#ctx0" brushRef="#br0" timeOffset="70984.06">6172 9439 15822,'0'19'705,"0"1"-320,20 0 1664,-20 20-607,0-20-930,0 0-544,20 0-416,-20-1-865,20 2-2691</inkml:trace>
  <inkml:trace contextRef="#ctx0" brushRef="#br0" timeOffset="71583.0943">6708 8604 12908,'-40'0'800,"21"19"-639,19-19 479,19 0 641,21 0-320,1 0-448,18 0-385,-1-19-96,3 19 0,-2-20-224,1 0-481,-21 20-1153,-19 0-2209,0 0-6694</inkml:trace>
  <inkml:trace contextRef="#ctx0" brushRef="#br0" timeOffset="72101.1239">6907 8663 5028,'0'0'7431,"0"0"-6726,0 0 64,0 21 1281,0-2-577,20 1-640,-20 20-321,0 0-384,20 19-96,-20-19-32,19-1 65,-19 1-65,0-20 32,0 20 0,-19-40 224,-1 20 160,0-20-288,0 0 0,-19 0 1,-1 0-290,-1-20-255,23 20-193,-23 0-608,41 0-1473,0-20-3908</inkml:trace>
  <inkml:trace contextRef="#ctx0" brushRef="#br0" timeOffset="72383.1401">7383 8584 14221,'-39'20'512,"19"-1"-319,0 21 1024,20 20 0,-21-20-480,3 19-353,18 1-384,0-20 96,18 19-192,-18-19 64,21 0-320,-1-20-609,0 20-513,0-21-576,-1 1-1377,1-20-6182</inkml:trace>
  <inkml:trace contextRef="#ctx0" brushRef="#br0" timeOffset="72844.1664">7621 8684 9737,'-20'0'1986,"20"19"-1922,-20 1 1249,2 0-32,-23 0-961,21 20-256,20-1 33,-20 21-1,20-21 192,20 21 96,20-20-224,-19 0-128,37-21-128,-17 2-64,18-2 96,0-19 32,-19-19 0,20 19 0,-21-40 0,22 20 96,-43-20 385,2 0 351,1 0-127,-21 21-129,-21-21-223,1 0 95,2 1 1,-23-1-1,1 20-224,1 20-128,-21-20-128,21 20-288,-1 0-609,-1 20-961,41 0-1409,-18 0-4484</inkml:trace>
  <inkml:trace contextRef="#ctx0" brushRef="#br0" timeOffset="73119.1822">7662 8862 7366,'0'20'3652,"0"-20"-3140,0 20 1026,0 0 159,0 20-896,-20-21-384,20-19-321,0 20-96,0-20-224,20 0-193,-20 0-448,18 0-640,-18 0-737,21-20-353,-1 1-704,-20 19-96</inkml:trace>
  <inkml:trace contextRef="#ctx0" brushRef="#br0" timeOffset="73211.1874">7761 8941 2274,'19'-19'4068,"1"19"-2339,-20 0-1120,20 0-449,-20 0-128,20 0-32,0 0-865,0 0-1665,-20 0-1410</inkml:trace>
  <inkml:trace contextRef="#ctx0" brushRef="#br0" timeOffset="73334.1945">7899 8902 896,'0'-20'2819,"0"20"897,0 0-577,0 0-865,-19 0-577,19 20-448,-20 0-512,20-1-160,0 2-289,20-21-224,-20 19-160,19-19-865,1 20-1505,-20-20-5222</inkml:trace>
  <inkml:trace contextRef="#ctx0" brushRef="#br0" timeOffset="74453.2585">8217 8524 12011,'0'20'4388,"0"0"-4292,20 0 64,20 0 257,-21 20 544,21 0 160,-20-1-449,19 1-480,-19 0-127,0-1 31,-20 21-32,0-21 0,0 1-64,0 0 160,-40-20-192,21 0 0,-1 0-449,0-20-768,0 0-1153,20 0-2563</inkml:trace>
  <inkml:trace contextRef="#ctx0" brushRef="#br0" timeOffset="74641.2692">8932 8822 18321,'20'0'1025,"-20"0"-545,20 0 609,0 0-800,-1 0-225,21 0-385,-20 0-992,0 20-2370,-1-20-8969</inkml:trace>
  <inkml:trace contextRef="#ctx0" brushRef="#br0" timeOffset="74762.2761">8992 8902 16399,'0'20'2082,"19"-20"-1986,1 19 417,0-19-289,20 0-448,-1 0-1506,1-19-2914</inkml:trace>
  <inkml:trace contextRef="#ctx0" brushRef="#br0" timeOffset="75427.3141">9944 8207 8872,'-39'-40'1281,"19"40"193,20-20 287,20 20-512,-1 0-224,1 0 96,40 0-320,-1 20-449,0 20-63,2-1-289,-2 1-64,-19 0-128,-1 20-257,-19-21 33,-20 0 191,0-18 161,0-1 128,-39-1-128,19-19 32,-41 0-256,23-19 96,-3 19 224,21-20 32,2-1 320,-3 21 129,42 0-321,-3-19-128,22 19 32,1 0-64,-2 19-64,21-19-64,-21 0-384,1 21-417,-20-21-737,0 20-864,-1-20-3524</inkml:trace>
  <inkml:trace contextRef="#ctx0" brushRef="#br0" timeOffset="75694.3294">9745 8703 14990,'-99'20'2754,"79"-20"-2145,20 20-129,20-20-191,41 0 479,-2 0-95,40 0-449,0-20-128,41 20 128,-2 0-95,21-20 255,-21 20-64,22 0-256,-22-19 0,1 19 0,-39 0-128,-41 0-416,-19 0-97,-20 0-127,-20 0-674,-40 0-672,1 19-1153,-1 1-1697</inkml:trace>
  <inkml:trace contextRef="#ctx0" brushRef="#br0" timeOffset="76342.3664">9707 9061 6213,'-20'-20'7752,"20"0"-6759,0 20-417,0 0 257,20 0-128,-2 20 256,2 0-609,21 0-160,-2 20-192,1 19 32,0-19-32,-21 19 0,21 1-320,-40-1-129,20-18 161,-20-2 192,-20-19 64,-20-1 64,21 2 32,-21-21-64,20 0 32,-19 0-64,19-21 128,0 2-96,20-1-64,0 0-96,20 1 96,19 19 0,1-21 160,0 21 0,-1 0-64,1 0-64,-20 21-128,-1-21-961,1 19-1185,0-19-2499</inkml:trace>
  <inkml:trace contextRef="#ctx0" brushRef="#br0" timeOffset="76782.3917">10381 9041 13708,'0'0'2499,"-20"-20"-2723,0 40-33,0-20 321,1 20 321,-1 19 319,0 1-223,20 0-385,0 20-96,20-21 64,0 21 32,-1-20-96,41-21-32,-20 22-96,19-22 64,0 1-64,2-20 0,18 0 64,-20 0 64,1-20 32,-21-20 32,1 20-64,-20-19 96,-20-1 192,-20 0 32,0 1-63,0-1-193,-39 0-32,19 1 256,-19 18-288,-20 2-128,18 19-64,22 0-737,-21 0-1313,41 0-2979</inkml:trace>
  <inkml:trace contextRef="#ctx0" brushRef="#br0" timeOffset="77922.4567">3989 3398 12651,'0'0'641,"20"0"1057,-20-20-385,19 0-672,1 0 127,20 0-255,-20-20-289,19 21 0,1-21 0,-19 20-63,17-20-97,-38 20-64,21 20-641,-21-19-1281,-21 19-3811</inkml:trace>
  <inkml:trace contextRef="#ctx0" brushRef="#br0" timeOffset="78232.4746">4028 3178 12716,'0'-19'1249,"0"19"-897,-19 19 257,19-19-1,-20 41 225,0-21-321,20 19-319,-20 1-33,20-20 128,0 20 96,0-20-63,0-1-65,20 1 224,0-20 33,0 0-1,19 0-287,1 0-33,-20 0-64,19-20-288,-19 20-193,0-19-543,1 19-962,-21 0-2018,0 0-8680</inkml:trace>
  <inkml:trace contextRef="#ctx0" brushRef="#br0" timeOffset="78737.5034">3135 3954 11562,'0'0'1154,"-20"0"-354,20 0 770,0 0-289,20 0-288,0 0 160,0 0-448,19 0-481,1 0-160,0 0 96,-1 0-192,2-20-64,-3 20-192,3 0-609,-21-20-705,-20 20-896,0 0-2082</inkml:trace>
  <inkml:trace contextRef="#ctx0" brushRef="#br0" timeOffset="78996.5183">3313 3875 13869,'0'0'993,"0"0"-1090,0 0 194,0 0 63,40 0 480,-19 0 225,17 19-673,3-19-160,-21 0 0,19 0-32,-19 20 32,0 0 32,0-20 33,-20 20 95,0 0 288,0 0 353,0-20-32,-20 19-289,0 1 33,-19 1-193,19-21-256,0 19-96,-1-19-384,21 20-1442,0-20-2210</inkml:trace>
  <inkml:trace contextRef="#ctx0" brushRef="#br0" timeOffset="80662.6136">10401 9279 2338,'0'0'3619,"0"-19"-832,0 19-641,0 0-320,0 0-193,0 0-512,0 0-384,0 0-257,0 0-191,20 19 63,-20-19-128,0 20-64,-20 0 32,20 0-63,0 0-97,0-20 32,0 0-160,20 20-289,-20-20-384,0 0-576,0 0-673,0-20-1441,19 20-3363</inkml:trace>
  <inkml:trace contextRef="#ctx0" brushRef="#br0" timeOffset="80804.6217">10460 9299 5028,'20'0'5413,"-20"0"-3619,0 0 160,20 20-609,1-20-672,17 0-257,-17 0-160,19 0-159,-1 0-97,1 0-97,-1 0-511,1 0-801,-20 0-1026,0-20-2337</inkml:trace>
  <inkml:trace contextRef="#ctx0" brushRef="#br0" timeOffset="80945.6298">10818 9279 4228,'-40'0'4131,"40"0"-1536,-20 0-705,0 20-545,20 0-352,0 0 96,0 0-224,0 0-641,20-1-192,-20 1-352,20 1-801,-20-21-1634,20 19-9993</inkml:trace>
  <inkml:trace contextRef="#ctx0" brushRef="#br0" timeOffset="82299.7073">11017 8882 9673,'-20'-20'929,"20"0"-1,0 20 546,0 0 255,-21-20-351,21 20-225,0 0-256,0 0-481,0 20-32,0 0 97,0 20-193,0-1-192,0 1-64,21-20-64,-1 20 0,-20-20-128,18 0-256,2-20-417,1 0-544,-1 0-1474,0 0-4228</inkml:trace>
  <inkml:trace contextRef="#ctx0" brushRef="#br0" timeOffset="82493.7184">11135 8882 9160,'0'0'833,"0"20"480,20-20 1250,-20 20-674,20-1-639,-20 2-546,20-2-383,-20 1-321,0 0 64,0-20-128,20 20-513,-20 0-1057,0-20-1761,0 0-6726</inkml:trace>
  <inkml:trace contextRef="#ctx0" brushRef="#br0" timeOffset="82716.7311">11314 8822 14093,'0'0'1890,"0"20"-1090,0-20 610,0 20-257,21 20-513,-3-20-447,-18-1-129,0 21 0,20-20-192,-20 0-161,-20 20-351,20-20-385,-18-1-449,-3 2-928,1-21-2627</inkml:trace>
  <inkml:trace contextRef="#ctx0" brushRef="#br0" timeOffset="84961.8595">11096 9478 8904,'-20'0'1345,"20"0"-1345,-21 0 64,21 0-32,-20 0 673,20 20 448,-18-20-288,18 19-577,0 2 64,18-21 33,2 20-129,1-20-224,-1 20 0,0-20 32,-1 0 0,1 0 64,0 0 33,-20-20 159,0 20 64,0-20 33,0 20 63,-20-21 33,0 21-97,1-19-416,-1 19-64,0-20-160,-1 20-161,21 0-640,0 0-1377,0 0-3459</inkml:trace>
  <inkml:trace contextRef="#ctx0" brushRef="#br0" timeOffset="85276.8775">11314 9439 12491,'0'0'1794,"0"0"-1826,0-21 737,21 21 384,-21 21-545,0-21-352,18 0-96,2 19-96,-20 1 33,0 0-1,0-1-64,0 2-1,-20-21 66,20 20-1,-18 0 96,18-20 160,0 20-32,0-20-32,0 0-128,18 0-192,2-20-544,0 20-673,1 0-1346,-21 0-6822</inkml:trace>
  <inkml:trace contextRef="#ctx0" brushRef="#br0" timeOffset="85739.904">11731 8564 11594,'0'0'1474,"0"0"-1410,19 0 1057,1 0-288,0 0-321,21 0-288,-3 0-159,3 0-33,-3 0-64,-17 0 0,-1 0-417,0 0-480,-20 20-897,0-20-1152,-20 20-1186,0-20-1313</inkml:trace>
  <inkml:trace contextRef="#ctx0" brushRef="#br0" timeOffset="85941.9154">11890 8623 3747,'-21'21'2755,"1"-21"-801,20 19-161,20 2-159,-20 18-321,21-19-480,-1 20-385,0-20-384,-2 19 32,3-19-64,-1 20 257,-20-20 383,0-20 257,0 19 32,-41 2-256,23-21-289,-22 0-224,19 0-192,-17 19-128,-3-19-384,21 0-321,0 0-833,20 0-800,0-19-1986</inkml:trace>
  <inkml:trace contextRef="#ctx0" brushRef="#br0" timeOffset="86264.9341">12347 8485 13612,'19'0'769,"-19"20"-673,0-20 1346,0 39 127,0-19-384,-19 20-352,19 0-449,-20 19 97,20 1-1,0-1-416,0 1-64,0-1 32,20-19-32,-1 0-384,1 0-513,20-20-480,-1-1-801,-19 2-1442,0-21-8870</inkml:trace>
  <inkml:trace contextRef="#ctx0" brushRef="#br0" timeOffset="86733.9607">12703 8644 6149,'0'-21'1826,"0"21"-1089,0-19 800,-20 19-800,20 19-161,-20 2 353,2-2-32,18 21-192,-21 0-161,21 0-63,0 19-65,21-19-224,-3 19 1,2-19-129,0 0-64,21-20-161,-2 0-191,1 0 320,19-20 32,-19 0 32,0-20-32,-1 0 32,1 0 0,-19-20 64,17 0 64,-17 1 33,-1-1 127,-20 0-32,0 1-96,-20-1 65,-21 0 255,2 21 225,-1-21-161,1 40-383,-21-21 95,21 21-256,19 21-128,0-21-1121,0 19-961,20 2-2883</inkml:trace>
  <inkml:trace contextRef="#ctx0" brushRef="#br0" timeOffset="87109.9819">12783 8803 8167,'0'19'6406,"0"1"-5765,-21 0 896,21 0-544,0 0-801,0 0-192,0-1-32,0 2-320,0-21-417,21 0-159,-21 0-386,0 0-704,0-21-256,20 21 865,-20-19 384,0 19 256,20-20 673,-20 20 256,20 0 705,-20 0 192,20 0-576,-1 0-385,1-20-32,0 20-192,0 0-961,0 0-513,-1 0-2658</inkml:trace>
  <inkml:trace contextRef="#ctx0" brushRef="#br0" timeOffset="87238.9898">13001 8862 672,'-20'-20'7751,"1"20"-5476,19 0-546,0 20-608,-20-20 0,20 20-128,0-20-384,0 20-289,20 0-256,-20-20-96,0 19-608,19 2-1314,-19-21-2883</inkml:trace>
  <inkml:trace contextRef="#ctx0" brushRef="#br0" timeOffset="87579.0092">13200 8425 64,'0'0'11082,"20"0"-10153,0 20 1794,19 20-642,1-1-415,0 1-257,-1 0-416,1 19-512,-1 1-33,1-20-256,-19 19-63,-1-19-97,-20 0 64,0 20-192,-20-21-801,-21-19-897,3 20-1697,-3-1-4581</inkml:trace>
  <inkml:trace contextRef="#ctx0" brushRef="#br0" timeOffset="90153.1564">5121 9339 6149,'-20'0'929,"20"0"513,-21 0 575,21 0-287,0 0-289,0 0-255,0 0-161,21 0-65,-1 0-287,-2 0-96,3 0-257,-1 0-160,20 0-128,-21 0 0,21 0-96,-20 0-320,0 0-545,-1 0-545,1-20-575,-20 20-674,0 0-896,0 0-1218</inkml:trace>
  <inkml:trace contextRef="#ctx0" brushRef="#br0" timeOffset="90506.1766">5080 9140 7847,'0'0'2626,"0"0"-2497,0 0 1408,0 20 193,0 0-481,0 0-448,0 0-193,0 20-159,0-1-193,0-19-96,0 20-160,0-1-32,0-19-641,0 1-960,0-2-1794</inkml:trace>
  <inkml:trace contextRef="#ctx0" brushRef="#br0" timeOffset="94083.3812">4048 3417 5797,'0'0'1345,"0"0"-448,0 0 1025,0 0-256,0 0-225,0 0 32,0 0-31,0 0-225,0 0-128,0 0-128,0 0-449,0 0-95,0-19-1,0 19 32,0 0-191,20 0 31,-20-20 96,20 0-224,0 0-63,19-20 95,1 20-32,-1-19 64,2-1 32,17 0-31,-17 1-97,-1 18-96,-1 1 0,-19 0-32,0 1 32,-20-1-385,0 20-223,0 0-129,0 0-256,0 0 0,-20 20-864,0-1-674,-19-19-1344</inkml:trace>
  <inkml:trace contextRef="#ctx0" brushRef="#br0" timeOffset="94524.4059">4009 3139 9256,'0'-19'449,"19"19"608,-19-21 897,0 21-417,20 0-64,-20 0-928,0 0-321,0 21 160,0-2 129,0 1 31,-20 20-319,1 0-161,19-1 64,0 1-96,-20-20-32,20 20 32,0-20 32,0-1 0,20-19 64,-1 20 96,-19-20 353,20 0-33,0 0-127,0 20-129,0-20 0,19 0-63,-19 0-65,21 0 32,-3-20-96,3 20-32,-21-20-224,19 20-128,1-19-481,-20 19-608,-1 0-1186,-19 0-2401</inkml:trace>
  <inkml:trace contextRef="#ctx0" brushRef="#br0" timeOffset="95741.4761">4386 9975 7334,'0'0'449,"-20"0"31,20 0 834,0 0 543,0 0 161,0 0-1057,0 0-512,0 0 287,0 0 193,0 0-64,20 0-160,0 0-129,-1-20-159,1 20-353,0 0 96,20-20-32,-1 20 32,22 0-160,-3-19 96,3 19-96,18 0 32,20-21-32,21 21 96,-3 0-384,23 0 544,-1 0-256,-1 0 0,22-19-32,-2 19 64,2 0 0,-2 0-32,20 0 64,2-20-128,-2 20 32,1 0 128,-20-20-96,0 0 0,-1 20 64,-19-20-64,-19 0 32,-21 20-32,-20 0 0,-19-19 32,-1 19 0,-18 0-32,-23 0-256,23 19 448,-21-19-192,0 0 0,-2 20 0,-18-20-64,21 0-384,-21 0-897,0 0-1442,-21 0-8808</inkml:trace>
  <inkml:trace contextRef="#ctx0" brushRef="#br0" timeOffset="96729.5324">7998 9796 13100,'0'0'-192,"20"-20"288,1 20 1890,19 0-449,-1 0-512,21-19-576,-1 19-289,0 0 64,-19 0-96,0 0-192,-1 0-1698,-19 0-3619</inkml:trace>
  <inkml:trace contextRef="#ctx0" brushRef="#br0" timeOffset="98468.6321">3214 4013 8456,'-39'0'1537,"19"0"64,0 0 321,0 0-608,20-19-65,-19 19 32,19 0-320,-20 0-417,20 0-63,0 0-97,0 0-64,0 0-287,20 0-1,-1-20 32,1 20 32,20 0 0,-1 0-64,1 0 32,19 0 0,2 0-32,-23-20-32,3 20-32,-1 0 0,-1-20-481,-39 20 33,20 0-193,-20 0-63,0 0-578,0-20-1184,-20 20-2595</inkml:trace>
  <inkml:trace contextRef="#ctx0" brushRef="#br0" timeOffset="98763.6489">3294 3815 12011,'0'0'96,"0"0"-737,19 20 1026,1-20 576,0 19 576,1 2-224,17-21-672,3 19-353,-21 1-96,19 0 97,1 0-1,0-20-128,-21 20 64,1 0 65,0-20-257,-20 19 32,0-19 384,-20 20 33,0 1-193,1-21 0,-21 19-96,20 1 0,-19 0-95,19-20-65,0 19-64,-1-19-97,21 21-767,0-2-1379,0 1-3586</inkml:trace>
  <inkml:trace contextRef="#ctx0" brushRef="#br0" timeOffset="99848.711">9725 9895 6630,'-38'21'1249,"38"-21"993,-21 0-320,1 19-128,20-19-193,0 0-576,0 0-480,20 0 127,21 0-416,18 0 33,0 0 63,21-19-352,19 19 32,39-21 32,2 2-32,38 19 0,0-20 96,21 0 65,19 20 63,1-20-64,0 20-128,-1 0 0,1 0 32,-1 0-96,-19 0 64,-1 0-32,-19 20 0,-1-20-64,-18 20 0,-2 0 128,-39-1-32,-20 2-192,1-2 224,-42 1-224,3-20 160,-22 0-128,-19 0-384,-20 0-1058,0 0-2466</inkml:trace>
  <inkml:trace contextRef="#ctx0" brushRef="#br0" timeOffset="102466.8608">16714 8524 2146,'-20'-39'7655,"20"18"-7303,-20 2 865,20-1 545,-20 0-353,0 20-320,-19-19-672,-1 19-385,1 19-64,-2 21 32,1-21 0,1 22 0,-1 18 0,20-19 0,20 19-64,0 21 320,20-20-96,20-1-32,19 1-64,20-20-32,21-1 32,-1-19 32,0-20 65,2 0 63,17-20-128,-19 0-32,-19-20 64,-21 1 96,-18-21 481,-23 1-225,-18-1 129,-18 0-33,-2 1-447,-41-1-97,2 21 0,-20-2-96,0 22-129,-2-1-95,23 20-481,-3 0-704,22 20-545,-1-1-512,20 2-1410</inkml:trace>
  <inkml:trace contextRef="#ctx0" brushRef="#br0" timeOffset="103130.8987">16615 8623 10537,'0'0'1570,"0"-19"-769,0 19 1089,0 19-866,0-19-287,0 21-128,0 19-321,0-21-128,0 21-32,0-20 0,0 0-96,19 0 0,-19-1 1,0-19-98,0 0-255,20 0-192,-20 0-641,0-19-673,0-1-705,20 20 65,-20-20 320,0 0 1441,0 20 1026,0 0 1280,0 0 385,20 0-288,0 0-641,-1 0-224,1 0-161,20 0-352,-1 0-255,1 0-1,1-20 0,-3 20-32,3 0-32,-21 0-32,0-20-161,-20 20-95,19 0-192,-19 0-513,-19-19-288,19 19-641,-20 0-673,20 0 738,0-21 1376,-20 21 1474,20 0 1377,0 0-896,0 0-321,20 0 544,-20 21-255,0-21-449,20 19-225,-20-19-191,0 20-289,0 0-192,0 0 0,19 0-160,-19-20-128,0 20-288,0-20-1282,0 19-3459</inkml:trace>
  <inkml:trace contextRef="#ctx0" brushRef="#br0" timeOffset="104298.9654">17389 8008 10570,'-21'39'1633,"1"-19"-992,2 0-129,18 20 577,0 19-320,0-19-481,18 20-192,2-20-256,21-1-609,-21-18-224,19-2-576,1-19-1666</inkml:trace>
  <inkml:trace contextRef="#ctx0" brushRef="#br0" timeOffset="104486.9763">17587 8107 2754,'0'20'10730,"0"0"-10377,0 0-225,0-1 64,0 2 0,0-2-128,20 21-224,-20-20-929,0 0-320,20 0 288,-20-1-257,0-19-864</inkml:trace>
  <inkml:trace contextRef="#ctx0" brushRef="#br0" timeOffset="104673.9864">17745 8028 13164,'0'0'1025,"20"19"-545,1 1 449,-21 0-160,20 20-160,0 0-225,-20 0-320,0-1-160,0 21-449,0-21-351,-20 2-866,0 18-1793,-1-19-5030</inkml:trace>
  <inkml:trace contextRef="#ctx0" brushRef="#br0" timeOffset="105518.0353">17547 8981 8936,'0'-19'544,"-19"19"-415,19 19 1760,-20-19-479,20 20-513,0 0 31,0 20-191,0-20-32,0-1-161,20 2-287,-1-2-129,21 1-32,-20-20 64,19 20 128,-19-40 193,20 20-161,-19-20 0,-3 1 1,-18-21 31,0 20-128,0-20 32,-18 20 1,-3 0-65,1 1-192,-20 19-64,21 0-225,-1 0-639,20 0-802,-20 19-993,40-19-1953</inkml:trace>
  <inkml:trace contextRef="#ctx0" brushRef="#br0" timeOffset="105713.0459">17885 8981 11627,'20'0'3042,"-20"0"-2625,0 0 1184,0 20 161,0 0-929,0 0-289,0 20-255,0-21-289,20 21-193,-20-20-351,20 0-609,-20 0-2050,0-20-7976</inkml:trace>
  <inkml:trace contextRef="#ctx0" brushRef="#br0" timeOffset="106247.077">18660 8584 12844,'-20'-20'2210,"20"20"-1762,0 0 801,0 0 257,20 0-385,-20 0-256,19 0-161,21 0-447,-20 0-193,19 0 0,-19 0-64,0-20-513,0 20-672,-20 0-1217,0 0-1794</inkml:trace>
  <inkml:trace contextRef="#ctx0" brushRef="#br0" timeOffset="106419.0867">18620 8783 11659,'0'20'2626,"40"-1"-2049,-21-19 768,21 0 449,-20-19-737,19 19-321,1-20-544,-20 20-224,0-20-576,-20 20-321,0 0-1281,0 20-2691</inkml:trace>
  <inkml:trace contextRef="#ctx0" brushRef="#br0" timeOffset="107768.164">19930 8386 2850,'20'-41'5125,"-20"22"-4580,0-1 1472,0 20 514,0 0-737,-20 0-705,-1 0-545,-17 20-95,-3-1-321,1 22-64,21-2 96,-21 21-64,20-21-32,20 21-64,0 0 0,20-1 0,0 1-96,39-20-96,2-1-289,-2 1-319,20-20 287,0-20 449,1 0 96,-1-20 224,1-20 193,-20 1 223,-21-21 97,-19 1 128,0-2-128,-20 2-257,-20 0-95,-20-1-129,1 1-256,-1-1 32,-19 20-64,18 20-192,-18 20-257,19 0-576,20 20-608,0 0-1058,1 0-2722</inkml:trace>
  <inkml:trace contextRef="#ctx0" brushRef="#br0" timeOffset="108303.1946">19970 8505 9769,'0'0'2818,"0"0"-2401,0 19 1248,0-19-95,0 20-545,-20 0-577,20 0-191,0 0-257,0-1 32,0 2 0,0-2-32,0-19 0,0 0-161,0 0-159,20 0 64,-20-19-257,19-2-287,-19 21-321,20-19-353,-20 19-384,20-20-416,0 20 993,0 0 1377,-1 0 1153,1 0 481,0 0-481,0 0-160,0 0-288,-1-20-545,21 20-256,-20 0 0,1 0-288,-1 0 32,-2-20 256,-18 20 32,0-20 224,0 20 545,0 0-65,0 0-319,-18 0-161,-2 20 128,20-20 33,0 20-161,0 0-192,0 0-96,0-1-160,20 2-385,-2-2-832,-18-19-2691</inkml:trace>
  <inkml:trace contextRef="#ctx0" brushRef="#br0" timeOffset="108677.2159">20585 8803 14798,'0'19'256,"0"-19"-448,0 0 416,0 20 737,-20 0-513,20 0-128,0 0-63,0 0-161,20-1 160,-1-19 160,1 21-31,0-21-97,0 0-32,1 0 161,-3-21-33,2 2 129,-20-1 63,0 0-95,0 0-97,-38 0-128,17 0-160,-19 20-192,1 0-577,19 0-1152,20 0-2051,-20 0-10762</inkml:trace>
  <inkml:trace contextRef="#ctx0" brushRef="#br0" timeOffset="108973.2329">20784 8842 15470,'-20'-20'833,"40"20"-929,-2 0 1473,3 20-640,-1-20-385,20 0-224,-21 20-96,1 0-32,-20 0 64,0 0-192,-20-1 128,1 2 160,19-21-31,-20 19 159,20 1-96,0-20-224,0 0 128,0 0 0,39 20-64,-19-20-64,0-20-416,20 20-353,-21 0-480,1-20-1506,0 20-9224</inkml:trace>
  <inkml:trace contextRef="#ctx0" brushRef="#br0" timeOffset="109587.268">20624 7868 7623,'-20'-19'2786,"20"19"-1665,0 19 1090,-19-19 223,19 20-673,0 20-639,0-20-546,0 19-288,0-18-63,0 18-193,0 1 0,19-20-160,1 0-289,0 0-223,0 0-482,1-20-799,-3 19-962,2-19-3491</inkml:trace>
  <inkml:trace contextRef="#ctx0" brushRef="#br0" timeOffset="109760.2779">20802 7948 14253,'0'20'1249,"0"-20"-1089,0 19 961,0 2-192,0-1-512,21-1-321,-21 1-96,20 0-673,-20 0-160,20 0-480,-20-20-1025,0 20-2371</inkml:trace>
  <inkml:trace contextRef="#ctx0" brushRef="#br0" timeOffset="109976.2903">21001 7829 13933,'20'20'993,"-20"-1"320,20 21 833,21 0-609,-21-20-416,-2 40-512,2-41-481,1 41-96,-21-20-320,0-20-577,-21 20-1249,1-1-1986,-18 1-10281</inkml:trace>
  <inkml:trace contextRef="#ctx0" brushRef="#br0" timeOffset="111779.3934">16933 9578 12780,'0'0'2082,"0"0"-1570,18 0 705,-18-20 161,41 20-386,-1 0-319,-1 0-513,21 0-64,19 0 97,0-20-258,0 20 65,1-21-416,19 21-961,-19-19-1986,20-1-5990</inkml:trace>
  <inkml:trace contextRef="#ctx0" brushRef="#br0" timeOffset="112170.4157">19909 9379 11530,'61'0'1410,"-22"0"-1602,21 0 352,-1 0 1377,0 19-127,22-19-866,-2 0-416,0-19-160,-19 19 0,-1 0-160,0-20-1538,-39 20-10217</inkml:trace>
  <inkml:trace contextRef="#ctx0" brushRef="#br0" timeOffset="114065.5242">16813 9638 5733,'-40'0'1698,"20"0"-97,20 0 513,0 0 128,-20 0-288,20 0-769,20 0-640,0 0-257,0 0-64,39-21-128,-18 21 32,38 0-96,-19 0 32,39-19-96,-20 19 96,21-20 65,-1 0-1,0 20 32,-20-20-128,0-1-32,0 21 32,-38-19-128,-21 19-192,0-20-97,-40 20-191,-21 0 287,3 20 97,-23-20 224,-18 19 0,0 2 64,19-21-64,-20 20-64,1 0 64,20-20-32,-21 20-32,21-20 64,0 19-32,19-19 0,-1 0 32,3 21 32,18-21-64,20 0 65,0 0-65,20 0 0,0-21 64,-2 21 0,23 0-64,-1 0 0,19-19 0,0 19 0,21 0 0,-21 0 0,41-20 0,-21 20 0,-19 0 0,-1-20 0,-19 20 0,-1 0-289,-39 0 97,0 0-96,-20 0-577,1 0-1345,-41 0-2082</inkml:trace>
  <inkml:trace contextRef="#ctx0" brushRef="#br0" timeOffset="115104.5836">19771 9478 13516,'-40'0'0,"40"0"-704,20 20 576,0-20 544,-1 0 0,21 0-416,19 0-288,2 0-32,-2-20 256,20 20 128,-19 0-64,19 0 32,0 0 256,-18-20 705,18 20 224,-20 0-480,1 0 32,-21 0-225,1 0-96,1 0-480,-23 0 417,-18 0-321,0 20 0,-18-20 96,-3 0-160,-39 0-192,-19 0-289,0 20-95,-20-20 224,20 0 127,-21-20 193,1 20 64,0 0 32,0-20 161,18 20 159,22 0-320,19 0 32,1 0-96,39 0-96,20 0 32,19 0 0,1 20-32,39-20-289,0 0-95,1 0 128,19-20 127,-19 20 97,20 0 128,-21 0 96,20 0 321,-20-19 288,-19 19-65,-1 0-159,0 0-193,-39-21-96,-20 21-416,-38 0-577,-23 21-640,-18-21-1314,-20 0-192,-20 19 1570,19-19 160,-19 0 832,20 20 3108,-1-20 961,42 0-2243,37 0-1153,21 0-640,41 0 352,18 0 160,20 0-32,20 0-512,20 0-929,21 0 1024,-21 0 642,19 0 704,-18 0-513,-21-20-448,-20 20-416,-39 0-5029</inkml:trace>
  <inkml:trace contextRef="#ctx0" brushRef="#br1" timeOffset="119442.8317">3313 5405 4836,'0'0'705,"0"0"-705,0 0 0,0 0 96,0 0 32,-19 0 256,19 0-95,0 0 319,0 0 1122,0 0-33,19 0-447,-19 0-354,0 0-191,0 0-256,20 0-129,-20-21-64,20 21-128,1-19-64,-1 19-64,18-20 0,-17 1 96,-1-1 32,0-1 225,-1 21 63,1-19-31,0 19-65,-20-20 0,20 20-96,-20-20 33,20 20-129,-20-19-64,19 19-96,-19 0 0,20-21-128,-20 21-225,0 0-127,20 0 31,-20-20 1,0 20 31,0 0-159,0 0-673,0 0-929,-20 0-3844</inkml:trace>
  <inkml:trace contextRef="#ctx0" brushRef="#br1" timeOffset="119760.8499">3552 5147 7879,'0'0'737,"0"0"-385,0 0 1217,20 0-63,-20 0-545,20-21-449,-1 21-416,-19 0-32,20-19 33,0 19 95,-20 0-64,20 0-32,-20 0 96,0 0 0,0 0 161,20 0-65,-20 19 0,0-19-64,0 0 1,19 21-33,-19-21-64,0 19-32,0 1 0,0 1-32,0-2-64,-19-19-288,19 20-545,0 0-1281,19-20-2338</inkml:trace>
  <inkml:trace contextRef="#ctx0" brushRef="#br1" timeOffset="120862.9119">3849 4272 1377,'0'-20'1986,"0"0"-353,0 20 129,0 0-64,0 0-641,0 0-321,0 0-191,0 0-161,0 0-320,0 0 96,0 20 97,0-20 159,0 20 128,-20-1-63,20 2-97,0-2-160,-18 21 97,18-20-161,0 0-96,-20 0-64,20 0 32,0-20-32,0 20-128,0-20-321,0 19-415,0-19-1058,0 0-3043</inkml:trace>
  <inkml:trace contextRef="#ctx0" brushRef="#br1" timeOffset="121267.9361">3691 4391 6534,'0'0'1185,"0"0"-929,0 0 993,0 20-128,0-20-160,0 0-192,0 0-353,0 20-95,19-20 319,-19 20 1,0-20-193,0 20 97,20-20-33,0 19-127,-20-19-161,20 0 0,1 0 96,-1 0 65,-20 0-33,18 0-128,2 0 97,-20 0-129,21 0 0,-21 0-160,20-19-32,-20 19-64,20 0 0,-20-20-160,19 20-257,-19 0-384,20 0-960,-20 0-2692</inkml:trace>
  <inkml:trace contextRef="#ctx0" brushRef="#br2" timeOffset="125934.203">4068 6458 64</inkml:trace>
  <inkml:trace contextRef="#ctx0" brushRef="#br2" timeOffset="126229.2199">4068 6458 576,'0'-40'2979,"0"40"-289,0 0-512,0 0-832,0 0-225,0 0-128,0 0-32,0 0-97,0 0-191,0 0-160,0 0-193,0 0 96,0 20 33,0-20-129,0 20-128,20 0 0,-20 19-96,0-19 1,0 20 31,0-20 0,20 20-32,-20-21-64,0 2 32,0-2-128,19-19-32,-19 21-513,0-21-672,0 0-961,0 0-2723</inkml:trace>
  <inkml:trace contextRef="#ctx0" brushRef="#br2" timeOffset="126669.245">3949 6597 10281,'0'21'1922,"0"-21"-1762,0 0 225,0 0 736,0 0 160,0 0-320,0 0-673,0 0-224,20 0 64,-20-21 160,0 21-95,20-20-97,-20 20-96,20-20 0,-20 0-96,19 0 0,1 1-1,-20-1 33,20 0 32,-20 0 32,20 0 32,-20 0-32,0 20-32,20 0 32,-20 0 0,0 0-32,0 0 96,19 0 97,-19 0-65,20 0 32,0 20-64,-20-20-96,20 20-321,1-20-607,-3 20-1218,-18-20-2499</inkml:trace>
  <inkml:trace contextRef="#ctx0" brushRef="#br2" timeOffset="127384.2859">3473 5564 1697,'-20'-20'1602,"20"20"-193,0 0 449,0 0 256,0 0-160,0 0-417,0 0-352,0 0-256,0 0-256,0 0-97,20 0 289,0 20-96,-20 0-385,39-20-288,-19 19-32,0 1 64,0 0-160,19-20-352,-19 20-353,-20-20-512,20 0-961,-20 0-1634,0 0-5220</inkml:trace>
  <inkml:trace contextRef="#ctx0" brushRef="#br2" timeOffset="127722.3053">3631 5544 5957,'0'0'1474,"0"0"-129,0 0-641,0 0 129,0 20 769,20-20-673,-20 20-513,20-20-288,-20 19-32,20-19-32,-20 20 0,19 0 65,-19-20-33,20 20 0,0-20 32,-20 21-64,0-21 0,20 19 192,-20-19 417,-20 0 192,20 0-257,-20 20-255,0-20 63,1 0-160,-1 19 64,0-19-255,0 20-97,-19 1-257,19-1-992,0-1-3075</inkml:trace>
  <inkml:trace contextRef="#ctx0" brushRef="#br0" timeOffset="150442.6048">5696 13333 8872,'0'0'2274,"0"0"-1249,0 0 1025,0-20-288,0 20-577,0-19-288,-20 19-257,20-21-287,-20 1 127,1 20-352,-1-19-160,0 19-64,0 0-288,-19 19 63,19 1-159,-21 1 416,3 18-321,17 0 546,1 21-193,0-20 0,20 20 32,-20-20 96,20-1-160,20 1 64,-20-20 0,20 0 64,0 0 128,1-1 32,17-19-64,-17 0-128,-1 0 128,0-19-160,-2-1 32,-18-20 32,21 20-96,-21-19 64,20-1-64,-20 0-64,0-19 96,0 19-64,0 20 128,0-20 0,0 20-32,0 20 65,0 0 159,0 20 32,0-1-96,0 22-64,20-22-32,-20 41-32,20-40-31,-1 20 31,21 0-32,-20-21-64,0 1-32,19-20-193,-19 20-319,20-20-353,-21 0-897,-19 0-1953</inkml:trace>
  <inkml:trace contextRef="#ctx0" brushRef="#br0" timeOffset="150896.6308">5874 12936 7975,'0'-20'1281,"0"-1"-960,0 21 639,0-19 386,-20 19-33,20-20-448,0 20-289,0 0 1,-19 0-161,19 0-288,0 0 353,0 20-1,0-1-95,0 2-65,19 19-224,-19-20 64,0 19-160,0-19 32,20 0-32,-20 20-320,20-20-481,1-20-544,-21 19-641,20-19-2018</inkml:trace>
  <inkml:trace contextRef="#ctx0" brushRef="#br0" timeOffset="151193.6478">5973 12916 6245,'21'-21'1314,"-21"21"800,20-19 224,0 19-865,-1 0-512,-19 0-384,20 19-385,-20 2 32,20-1-64,-20 0-96,0 0 161,0-1 63,0 1 128,0 0 129,-20 0-1,0-20-223,20 20-193,0-20-96,0 0 32,20 0-96,0 0-641,0 0-416,0 0-320,-1 0-1186,1 0-5060</inkml:trace>
  <inkml:trace contextRef="#ctx0" brushRef="#br0" timeOffset="151466.6634">6212 12837 9673,'0'0'736,"0"0"-575,0 0 1888,0 0-223,20 19-705,1-19-640,-3 20-289,2-1 128,0 2-96,1-1-128,-1 0-63,-20 19-162,18-19-447,-18 20-833,0-20-1730,-18 0-5253</inkml:trace>
  <inkml:trace contextRef="#ctx0" brushRef="#br0" timeOffset="151929.6899">6311 13611 5701,'21'20'7975,"-21"-20"-7430,0 20 224,0 0 1120,-21 0-864,21 0-704,0 19-225,0-18-96,21-2-128,-21 1-449,20 0-736,-2-1-1890,-18-19-9449</inkml:trace>
  <inkml:trace contextRef="#ctx0" brushRef="#br0" timeOffset="152808.7401">7105 13313 14157,'-20'0'1377,"1"20"-864,19-20 480,0 0-64,0 0 63,0 0-191,0 0-480,39 20-257,-19-20-96,1 19-193,17-19-575,3 21-962,-1-21-1922,-22 0-9576</inkml:trace>
  <inkml:trace contextRef="#ctx0" brushRef="#br0" timeOffset="152959.7488">7146 13453 16335,'-21'39'384,"21"-19"-95,0 0 639,21-20-255,17 0-192,3 0-674,-1 0-800,-22 0-1313,23 0-4132</inkml:trace>
  <inkml:trace contextRef="#ctx0" brushRef="#br0" timeOffset="153616.7863">8059 13393 10281,'20'0'2274,"-20"-21"-1633,-20 21 1121,20-19-545,-20 19-641,-21 0-415,23 0-194,-23 0-159,1 0 128,1 40 64,-1-20 0,0 20 32,21-1 96,-1 21-96,20-20-32,0-21 64,0 21-31,39-20 223,-19 0 32,20-20-128,19 0 160,-19-20-31,1 0-225,-23 0 192,2 0-64,1 1 32,-21-21 33,0 20-1,0 0-96,0-20-32,-21 21 225,21 19 63,-20 0-96,20 0-192,0 0 0,0 39 65,20-19-321,1 0 63,-1 0-255,18 0-352,3 0-353,-1-20-481,-1 19-864,-19-19-2915</inkml:trace>
  <inkml:trace contextRef="#ctx0" brushRef="#br0" timeOffset="153926.8039">8277 12876 12299,'0'0'961,"0"0"-993,0 0 384,0-20 1410,0 20-417,0 0-864,0 0-129,0 0 353,0 20-129,0-1-159,0 22-481,0-21 320,0 19-224,0 1-128,0-20-192,19 20-33,-19-20-63,20-20-385,0 0-896,0 0-2115,-20 0-7623</inkml:trace>
  <inkml:trace contextRef="#ctx0" brushRef="#br0" timeOffset="154193.8193">8415 12895 11883,'20'0'736,"1"0"33,-1 0 608,-2 0-416,-18 0-512,20 0-289,-20 21-64,0-1 224,0 0 129,0 19 31,0-19 1,0-20-65,-20 20-96,20 0-95,0-20-129,0 0-96,0 0 0,0 20-64,0-20-193,20 0-511,1 0-482,19 0-960,-21 0-1377,1 0-4485</inkml:trace>
  <inkml:trace contextRef="#ctx0" brushRef="#br0" timeOffset="154417.8322">8654 12817 11370,'0'-21'2306,"0"1"-2177,-20 20 992,20 20 576,20-20-640,0 21-288,-20-1 32,39-1-161,-19 20-223,0-18-289,0 19-64,1-1-160,-3 1-224,-18 0-417,0 0-32,0-1-192,-18-19-929,-3 0-3299</inkml:trace>
  <inkml:trace contextRef="#ctx0" brushRef="#br0" timeOffset="155563.8977">8514 13552 11242,'0'20'1377,"-20"-20"97,20 0 512,0 0-353,0 0-672,20 0-288,1 0-225,-1 0 129,0 0-353,19 20-160,-19-20-64,0 19-128,0-19-224,-20 20-97,0 0 161,0 20 288,-40-20 64,20 19-128,-19 1 256,19-20 0,0 0-160,20-1 0,0 2-32,0-21 32,20 20-320,0-20-833,19 0-993,1-20-2274</inkml:trace>
  <inkml:trace contextRef="#ctx0" brushRef="#br0" timeOffset="157375.0013">5538 14069 7078,'-20'19'545,"0"-19"-321,-1 0 705,1 20 352,2-20 64,-3 0-128,1 0-224,0 0-160,0 0 64,20 0 64,0 0-192,-20 0-545,20 0-96,20 0-64,-20 0 128,20-20-192,0 20 32,21 0 64,-23 0 0,23 0-160,-1 0 64,-1-19 0,21 19-128,-21 0 0,1 0 96,-1 0 0,21 0 64,-1 0-32,20 0 0,-18-20 0,18 20 0,0 0-32,20-20 64,0 20-64,-18-20 64,18 20-64,-20-20 32,20 20-64,-19 0 64,-1 0-32,20 0 64,-19 0-32,0 0 0,-1 0-32,20 0 32,-20 0 32,20 0-64,-20 0 0,2 0 32,-2 0 0,0 0 64,20 0-96,-20 20 64,2-20-64,-2 0 32,0 0 32,0 0-32,0 0 32,-18 0-32,18 0-32,-20 0 32,1 20-256,-1-20 480,1 0-192,-1 0-32,2 0 32,-2 0-96,0-20 64,-19 20-32,19 0 0,-19 0-192,-20 0-193,0 0-191,-1 0-513,-19 0-1506,0-20-8455</inkml:trace>
  <inkml:trace contextRef="#ctx0" brushRef="#br0" timeOffset="160360.1721">5022 13333 10634,'38'0'1441,"-38"0"-993,20 0 161,-20 0 352,21 0 0,-21 0-128,0 0 63,0 0-223,0 0-160,0 0-97,-21 0-128,21-20-192,-20 20-32,0 0-32,2-19-32,-3 19 193,-19-21-225,-19 21 96,19-20 32,-39 1-64,0 19 96,0-20-224,-2 0 64,-18 0-417,-21 0 385,21-19-160,-19 19 160,-21 0 32,19 0 32,-19-20 64,-19 20 0,18 1-128,-18-21 160,19 20-64,-20-20-224,20 1-321,1-2 97,-2 2 128,1 19 160,1-20-161,19 0 65,-1 21 288,1-1-64,-1 0 0,-18 0 160,39 20-32,-20-20-31,40 20-65,0-19-32,18 19 128,2 0-64,-1 0 0,21 0 64,-1 0-64,0 0 32,21 0-32,-21 19 32,19-19-96,1 0-32,20 0-32,-18 20 160,18-20 193,0 0 63,0-20 96,0 20 1,-20-19-449,20 19 96,0-40-64,-21 20 0,21-21-64,0-18 0,-20 19 32,20-39 0,-20 0-256,20-1 63,0-19 33,0-1 288,0 1-224,20-20 0,-20 20 0,20-40 192,-20 19-192,0-18 0,0-22-128,0 21-481,0-20-160,0 0 0,0 20-127,0-20 31,0 1 288,0 18 225,0-19 223,0 20 161,0 0 96,0-1 32,0 21 65,0-20 127,0 20-256,0-20 0,0 20 0,0 19 0,0-19 64,0 20-128,0-1 96,0 1 0,0 39 96,0-19 32,0 19 289,0 21 63,21-1-288,-1 0-128,-2 20 96,2-20-63,21 1 63,18 19 224,1 0 1,-1-20-33,20 21-32,2-1-31,37 0-161,-19 20-32,20-20-128,21 20 0,18 0 0,22 0-32,-22 0-64,-39 0-161,1 20 193,-21-20 32,-40 0-128,20 20-192,-39-20 0,19 0 63,-19 0 97,1 0-32,-3 20 0,23-20-97,-22 0-31,21-20 224,-1 20 96,0-20 32,1 20 32,19-20-32,-38 20 96,18 0-32,-19 0-32,-1 0 0,1 0 96,-20 0 385,-1-20 159,1 20-127,0 0-257,-20-21-96,20 21 97,-20 0 31,20-19-384,-20 19 352,19 0-352,-19 0 64,20 0-96,-20 0-449,0 0-223,20 0-353,-20 0-513,0 0-1377,0 0-6790</inkml:trace>
  <inkml:trace contextRef="#ctx0" brushRef="#br0" timeOffset="160706.1918">3394 7471 14733,'18'0'513,"2"0"-705,21 0 192,-2 20 96,1-20 480,19 19 161,1 1-449,19 1-288,-18-2 32,-2 2 64,0-21-31,-19 19 31,0 0 32,-1-19 192,-19 0 96,0 21-191,-20-21 31,-20 20 96,0 0-128,-19 20-63,-21-21-65,1 21 32,-2 0-32,-18-1 96,39-19 160,-19 20-63,19-20-257,21 0-64,-21-1-705,20 22-2466,20-22-10218</inkml:trace>
  <inkml:trace contextRef="#ctx0" brushRef="#br0" timeOffset="182509.4389">6192 3854 1313,'20'-19'1441,"-20"19"-352,20 0-576,-20 0-257,0 0-160,0 0 64,21 0 417,-21 0 320,0 0 160,0 0 0,0 0-353,-21 0-255,21 0-65,0 0-160,-20 0 32,20 0-95,-20 0-1,0 0-32,0 0-96,-19 0 0,-1 0 0,-19 0-96,-2 0-128,-18 19-33,20-19 193,-20 0-224,-1 0 96,21 0 128,-20 21-32,18-21-96,2 0 96,-1 0 0,21 0 64,-1 0 32,20 19-96,1-19-129,-1 0-607,20 20 63,0-20 225,0 0 127,0 20 321,0-20 224,20 0-64,-1 20-32,-19 0-128,0-20 32,20 39 64,-20-19 32,0 20-32,0 0 0,0 19 129,0 1-97,0-1 96,0 2-128,20 18-32,-20 0-64,0 20-128,20-19 96,-20 20 96,0-1 192,20 0 544,-20 21 1058,0-1-513,19 20 33,1 20-354,-20 1-159,20-2-64,-20 1 64,20 0-193,0-20-287,1-20-129,-3 0-96,2-19 32,1-1 32,-1 1-192,-20-21 0,20 0-64,-20 1-64,0-21-32,0 21-385,0-40-928,-20-1-1955</inkml:trace>
  <inkml:trace contextRef="#ctx0" brushRef="#br0" timeOffset="183431.4913">6253 3934 8776,'-21'-40'-288,"21"40"512,0-19-192,0-2 64,0 21 577,0 0 608,21-19-32,-21 19-673,18 0 129,-18 19 96,20-19-353,21 0-159,-3 0-193,3 21-96,-1-21 0,-1 0-32,1 19-161,-1-19-159,-19 20-160,20 20-65,-20 0 1,-1-1 287,-19 21 225,20 19 0,-20 1 64,20-1 0,-20 21 0,0-1-32,0-20 32,20 20-32,-20-18 32,0 18 0,0-19 32,0-1 128,0 21 64,0-1 769,-20 0 128,20 20-832,-20 1-129,20-1 192,-20 0-288,20-20-64,0 20 577,-19-19-33,19-1-512,0 21 64,0-21 1,0 20-1,0 0 320,-20-19 32,20 19-95,0 0-129,0-20-64,0-19-160,-20-21 0,20 1 0,-20-20-32,0-1-32,20 1-64,-19-20-64,19 0 32,-20-20-65,0 19 65,0-19 64,20 0 96,-20 0-64,1 0-128,-1 0-160,-20 0 159,19 0 193,-17 0 0,-3 20-64,3-20 96,-23 0-32,2 0 0,-1 0 0,1 0 32,-2 21 32,23-21-64,-3 19 0,2-19 0,19 21-128,0-21-256,0 0-865,20 0-2403</inkml:trace>
  <inkml:trace contextRef="#ctx0" brushRef="#br0" timeOffset="183649.5041">5894 6955 12299,'0'-20'609,"0"20"-1026,0 0-768,21 0-1153,-21 0-1762</inkml:trace>
  <inkml:trace contextRef="#ctx0" brushRef="#br0" timeOffset="183780.5116">5994 7054 5349,'0'20'2242,"0"-20"-2274,0 19-1922,0-19-2979</inkml:trace>
  <inkml:trace contextRef="#ctx0" brushRef="#br0" timeOffset="183906.5188">6034 7154 9801,'0'39'480,"0"-19"-928,0-20-2243,0 20-1697</inkml:trace>
  <inkml:trace contextRef="#ctx0" brushRef="#br0" timeOffset="184010.5243">6113 7253 8391,'20'0'481</inkml:trace>
  <inkml:trace contextRef="#ctx0" brushRef="#br0" timeOffset="196788.2556">9130 4987 3651,'0'0'10025,"0"0"-9832,0 20-225,0-20 512,20 20 33,-20 0 159,20 0 129,0 20-192,-1-21-385,1 21-96,0 1-128,0-2 96,-20 0-128,21 2 32,-21-22-32,0 1-64,0-1-128,0-19-353,0 21-576,0-21-1153,0 0-1858</inkml:trace>
  <inkml:trace contextRef="#ctx0" brushRef="#br0" timeOffset="197206.2795">8992 5384 5893,'0'0'5285,"-20"0"-5029,20 0-96,0 0 257,0 0 672,0 0 64,0 0-576,20 0-417,-20-19 0,0 19 32,0-20-96,0 1-96,0-1-96,-20-20 96,20 0 0,0 0 32,0 1 32,0-1-32,0 0-32,20 20-32,-20-20 96,0 20 160,0 1 225,0-1-353,0 0 512,0 20-415,19-20 63,-19 20-128,0 0-128,20 20 96,0-20-32,0 20 64,19-20-128,1 20 192,0-20-448,-1 0 96,22 0-384,-23 0-513,-17 0-1025,-1 0-3492</inkml:trace>
  <inkml:trace contextRef="#ctx0" brushRef="#br0" timeOffset="199376.4037">6192 5623 1121,'-20'0'2594,"0"-20"-192,20 20-288,-19 0-416,19 0-705,0 0-288,-20-19-65,20 19 33,0 0-161,-20-20-127,20 20-33,-20-20-64,0 20-96,-19-20 1,-2 20-193,-17 0 0,-3 0-32,2 0 0,0 20 64,-1 0-64,1 19-1,-2-19 1,23 20-32,-23 0-96,22-1 96,-1 2 96,0 18-64,21 1 32,-1-1-32,0 1 32,0 19 0,20 0-32,0-19 32,20 20 0,20-1 0,-1-19-32,21-1 32,-1-19 0,2 21 32,18-23 0,0 2 64,0-19 64,20-21-128,-20 0 0,2 0 0,-2-21-64,0-19-160,0 2 96,-18-23 64,-23 2 96,3-21 160,-21 0 97,0-19-129,-20 0-32,-20-1-32,-20 1 289,1 19 640,-42 2-97,22 18-319,-40 0 0,20 20-225,-2 1-256,22 19-320,0 20-609,19 0-1601,0 20-2915</inkml:trace>
  <inkml:trace contextRef="#ctx0" brushRef="#br0" timeOffset="201267.5118">6093 4132 1473,'-59'0'5253,"19"-19"-4100,19-1 32,-17 20-96,-3-20-160,1 20 416,1-19-160,-1 19-960,1 0-257,-21 19-32,21 21 31,-21 0 33,21-1-32,-1 21 32,-19 19-32,18 1 32,21 19 64,0 0 65,20 0-97,0 1-32,20-20-64,20 0-129,-1-1-255,22-19 32,18-20 287,0-21 322,20-19 191,0 0 32,0-40-63,21 1-33,-21-41 64,20 1-63,-39 0-385,-20-41 576,-21 21-256,-19-1-160,0-19-160,-40-1-128,-20 21 288,-19 20 833,0 20-32,-40 18-256,-2 22-449,22-1-288,-21 20-385,21 20-1184,0 19-3620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44:51.44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9428 2027 2850,'0'0'769,"-21"0"544,21 0-864,0 0 95,0 0 994,0 0-161,0 0-480,0 0-289,21 0-319,-21 0-97,0 0 32,0 0 0,0 0 129,20 20 95,-20-20-96,20 0-63,0 0-65,0 0-64,19 0 0,-19-20-128,20 20 32,-1 0-64,-19 0 0,21 0 32,-3 0-32,3 0 64,18-20-64,-19 20 0,-1 0 32,1 0-32,19 0 0,-19 0 0,19 0 0,2 0 0,-23 0 0,23 0 32,-2 0-32,1 0 0,-1 0 0,2 0 0,-23 0 32,23 20-64,18-20 32,-20 0 0,20 0-64,-19 0 0,-1 0-32,2 0 64,-2 0 0,0 0 32,21 0 0,-21 0-32,20 0 0,-18 0-128,18 0 0,-20 0 0,1 0-161,19 20 129,-20-20 0,1 0-64,-1 0-33,20 0 161,-18 0 64,-2 0 0,1 0 64,-1 0 0,20 19 0,-18-19 0,-2 0-64,20 0-32,-19 0-32,19 0 64,-20 0 32,2 0 32,18 0 0,-19 0 0,-1 0 0,0 0 0,1 0 32,-1 0-32,2 0-32,18 0 64,-20 0-32,20 0 96,-19-19-64,-1 19 64,2 19-96,-2-19-64,1 0-96,-1 0-225,20 0-351,-18 0 287,-3 0 289,22 0 224,-1 0 417,1 0 415,-1 0 418,0 0-866,0-19-352,2 19-64,18 0-32,-20 0 0,21 0 0,-1 0 64,0 0-32,0-20 129,21 20 639,-21 0 161,0 0 32,0 0 64,-20 0-192,0-20-577,-18 20-224,-2 0-64,-19 0-192,19 0-128,-19 0-1,19 0-63,-18 0 0,-3 0-129,23 0-223,-41 0-1154,-2-20-2498</inkml:trace>
  <inkml:trace contextRef="#ctx0" brushRef="#br0" timeOffset="23599.3498">456 3219 6758,'-41'0'1441,"21"0"-288,20 0 769,0 0 256,0 0-480,0 0-513,0 0-224,0 0-128,20 0-353,1 0-128,-1-20-95,19 20-129,-19 0-64,20 0-32,-1 0 0,-19 0-256,20 0 512,-1 0-224,1 0-128,-20 0-224,19 0-289,-39 0-480,20 0-352,-20 0-513,0 0-736,0 0-2756</inkml:trace>
  <inkml:trace contextRef="#ctx0" brushRef="#br0" timeOffset="23923.3684">673 3120 7110,'0'-21'1826,"0"1"-1185,0 20 608,20 0-160,-20 0-288,20 0-257,0 0-352,0 0-128,-20 0 128,39 0 321,-19 0-33,1 20-191,-1-20-33,-2 21-160,23-2 0,-21 1-64,0-20 32,-1 19-32,1-19 96,-20 21 353,20-21 159,-20 20 33,-20-20-96,20 20-225,-20 0 96,1-1-159,-1-19 63,0 20-192,-1 0-128,1-20-64,2 20-96,-23 0-833,21 0-1025,20 0-1697,-20-20-8393</inkml:trace>
  <inkml:trace contextRef="#ctx0" brushRef="#br0" timeOffset="28358.6221">15522 3676 1793,'-19'0'1121,"19"0"-608,0 0 191,0 0 353,0 0-320,0 0-64,0 0 160,19 0-65,-19 0-159,0 0 256,0 0 160,0 0 288,0 0 64,0 0-320,-19 0-160,19 0-64,0 0-193,0 0-191,0 0-97,0 0 1,0 0-161,19 0 0,-19 20 160,20-20-31,20 0-257,-19 0-32,38 0 0,-19 0 0,19 0 32,20 0-64,0 0-32,20 0-128,20 0-97,1 0 129,-1 0 32,21 0-32,-2-20 96,1 20 0,19 0 32,-18 0 0,-21 20-96,-19-20-257,-1 0 129,-40 0 192,20 0-192,-19 0-160,-21 0 95,21 0 1,-39 0-385,-3 0-2305</inkml:trace>
  <inkml:trace contextRef="#ctx0" brushRef="#br0" timeOffset="29845.7071">16654 4054 8648,'0'19'1377,"0"-19"-1249,0 20 289,0 0 159,0 20 65,0-21 127,0 21-415,0 0-225,0-1-96,0-18-64,20 19-256,-20-21-321,0 1-64,20 0-159,-20-20-1026,0 0-2562</inkml:trace>
  <inkml:trace contextRef="#ctx0" brushRef="#br0" timeOffset="30169.7257">16455 4312 4099,'0'0'865,"0"-21"641,0 21 95,0 0 65,0 0-609,20-19-321,-20 19-223,21-20-97,-21 0 65,20 0-257,-20-20-192,18 21 64,3-2 160,-21-18-160,20 19-32,-20 1-96,20-2 225,-20 21 31,20-20-128,-20 20-32,19 0 64,1 0 32,0 0 161,0 20-97,0-20-64,19 21-64,-19-2-32,20-19-320,-1 20-1282,2 0-3907</inkml:trace>
  <inkml:trace contextRef="#ctx0" brushRef="#br0" timeOffset="33566.92">2936 4829 1345,'-20'0'2402,"20"0"-320,0 0 96,0 0-416,0 0-161,0 0-255,0 0-193,0 0-321,0 0-319,0 0-1,0 0-191,0 0-225,20 0-32,-20 0-32,20 0-32,21 0 64,-23 0-32,23 0-32,18 0 32,1 0-32,-1-21 0,1 21 32,20 0-32,19-19 0,-20 19 0,20 0 0,0-21 0,21 21 0,-21 0 0,20 0-32,19 0 32,-18 0 32,-1 0-32,0 0 0,1 0 0,18 21 32,-19-2 32,21-19 0,-2 21 64,1-1-64,1-20 64,-2 19 33,1-19 127,19 0-64,-18 0-96,20 0-96,-2 0 225,0 0-193,1 0 128,-21 0-32,22 20-64,-2-20 0,2 20-32,-2-20 64,-18 20 64,-2-20-31,-38 20-65,0-20 64,-1 0-96,-20 0-64,-20 0 0,1 0-32,-21 0 96,-19 0-320,-20 0-289,0 0-672,-40-20-1698,1 20-8199</inkml:trace>
  <inkml:trace contextRef="#ctx0" brushRef="#br0" timeOffset="45900.6248">792 7868 9737,'-20'20'736,"20"-20"-511,-19 0 639,19 0 770,0 0 64,-20 0-545,20 0-769,0 0-128,0 0 225,20 0-129,-1 0 257,1 0-257,0 0 0,21 0-256,-23 0 33,23 0-33,-1 0-32,-1 0 0,1 0 0,-1 0 128,1 0-224,0 0-64,-21 0 128,21-20-256,-20 20-225,1 0-384,-1 0-127,-20 0-386,0 0-415,0 0-1154,0 0-5285</inkml:trace>
  <inkml:trace contextRef="#ctx0" brushRef="#br0" timeOffset="46261.6461">1169 7710 11755,'-39'0'608,"39"0"-384,0 0 33,0 0 672,0 0 544,0 0-576,0 0-321,0 0-319,20 0-97,-1 0 32,21 20-32,1-20-32,-3 19 96,3-19-31,-1 20-193,-1-20 64,1 20 64,-1-20 64,1 0-32,-20 20-160,0-20 64,-1 20 0,-19-20 289,0 20-257,0-1 128,-19 1-32,-1-20 96,0 20-160,0 0-64,-19 0-160,19-20 160,-20 20-96,20-1-288,1-19-1153,-1 21-1282,0-1-3619</inkml:trace>
  <inkml:trace contextRef="#ctx0" brushRef="#br0" timeOffset="50629.8958">6927 7233 4356,'-20'-20'1921,"20"0"258,0 0-514,0 20-31,0-19-577,0 19-193,0 0-255,0 0-449,0 0-32,0 19 129,0 1 63,0 20-32,20-1-96,-20 21-96,0-1 0,0 1-31,0 19-33,0-18 0,0-2-32,0 1 0,0-1-32,0 1-32,-20-21-1,20 21 65,0-20 0,0 20 0,0-41 0,0 21-32,0 0 32,0-20 32,0 0 0,0-1-32,0-19 33,0 21 31,-20-21-32,20 0 64,0 0-96,0 0 32,0 19 0,0-19-64,0 0 0,0 0-32,0 0 64,20 0 0,-20 0-32,20 0 0,0 0 64,-1 20 0,1-20 32,0 0 0,0 0 0,20 0 64,-21 20-32,21-20-96,1 0 0,-3 20 32,23-20 32,-22 0 32,21 0 32,-1 20-96,0-20-32,-19 0-32,39 0-64,-18 0-64,18 0 0,-20 0 128,21 0 0,-1 0 64,1 0-32,-1 0 32,0 0 64,1 0-64,-1 0 0,0 20-32,21-20-32,-21 0 32,1 0 32,20 0-32,-1-20 0,-20 20 0,20 0 0,0 0 0,0 0 0,1 0 0,-1 0 0,-20 0 0,20-20 32,0 20-64,-19 0 64,19 0-64,0 0 64,-18-20-96,18 20 128,0 0-96,-20 0 64,0 0-64,0 0 32,2 0-64,-2 0 64,0 0-32,0 0-32,-19-20 64,20 20 0,-22 0 0,22 0 0,0 0 0,-21 0 0,20 0 32,-18 0-32,-2 0 0,20 0-32,-19 0 32,-1 0 0,-19 0-96,19-20 0,2 20 32,-23 0-64,3 0 128,-3-19-129,3 19-31,-1 0 96,-1 0 0,-19-21 32,20 21 32,-20 0 32,-1 0 0,-19 0 192,20 0 1,-20-19-97,20 19-64,-20 0-32,0 0-64,0-20 64,21 20-96,-21-20 64,20 20 32,-20-20-32,18 20-32,2 0-32,1 0-32,-1 0 96,0 0 0,-1 0 0,1 0 0,0 0 0,0 0 0,0 0 0,-20 0 64,19 0-64,-19 0 0,0 0-64,20 0 160,-20 0-64,0 0 0,0 0 32,20 0-32,-20-20 32,0 20-32,0 0 32,0 0 0,0-20-32,0 20-32,0-20 0,0 20 0,0-19 0,0-1 0,0-1 32,0-18 0,0 19 0,-20-20-32,20 20 0,0-19 0,-20-1 0,20 0 0,-19 1 0,19-1-32,0-1 32,0 3-32,0-23 32,0 2-32,0 19 32,0-19 0,0 19 0,0 0 0,0 20 0,0-19 0,0 19 0,0 0 0,-20 0 32,20 1 32,0-2 32,0 2-96,0 19 0,-20-21-64,20 21 32,-20 0-32,20 0 32,-20 0 32,1-19-96,-21 19-192,-1 0 160,3 0 64,-42 0-33,20 0-127,-39-20 64,20 20-32,-41 0-96,1-20-97,-19 0 129,-2 20 192,-18-20 0,-22 20 64,2-20 0,-20 20-32,-1 0 32,-19 0-32,19 0-64,-19 0-160,-1 0 191,0 0-31,2 0 128,-1 0 193,-1 20 447,21-20 1,-1 20-193,21-20-127,-2 20-65,22-20-32,19 0-32,19 20-63,2-20-161,19 0 64,18 0-64,23 0 0,-1 0 0,39 0-161,-1-20-351,21 20-865,0 0-1506,21-20-6886</inkml:trace>
  <inkml:trace contextRef="#ctx0" brushRef="#br0" timeOffset="51148.9255">9190 6855 12139,'-20'0'448,"0"0"-127,20 0 447,0 0 354,0-19 223,20-1-384,0 0-353,19-40 1,22 20-129,-2-19-159,-19-1-257,39 0 96,0 1 160,0-20-32,20 19 1,-18 1-65,18 18-128,-40-18-64,0 39-96,-19-20-128,1 20-193,-23-20-415,-18 21-770,0 19-512,0-20-865,0 0-2722</inkml:trace>
  <inkml:trace contextRef="#ctx0" brushRef="#br0" timeOffset="51415.9409">9845 5941 9288,'-39'0'1474,"39"0"-193,0 0-705,19-20-191,1 20 319,20 0 129,19 0-224,-19 0-161,39 0 161,-20 0 96,2 0-65,18 0-191,-20 20-161,-19-20-64,0 20-224,-40 0 0,0 0 0,0 0 128,-40-1-160,20 1 32,-19 0 64,-1 0-64,-1 0-96,23 0-641,18-20-224,-20 20-352,20-1-577,0-19-2530</inkml:trace>
  <inkml:trace contextRef="#ctx0" brushRef="#br0" timeOffset="52367.9952">11135 5484 10121,'0'0'769,"0"20"-513,0 0 801,20 20 96,0 19-736,-20 21-353,40-21-32,-20 1 0,-1-21 0,1 2 320,-20-41 321,20 19 256,-20-19 480,0-19-672,-20-22-513,0 2-96,1 0-64,-1-2 32,-20-17-160,40 17 32,-20 1-288,20 1 127,20 19-31,0 0 128,20 0 0,-1 20 32,-19 0 64,21-20-96,-3 20 96,3 0-96,-3 20-705,3-20-704,-21 0-898,0 0-3618</inkml:trace>
  <inkml:trace contextRef="#ctx0" brushRef="#br0" timeOffset="53479.0589">11731 5703 10505,'39'-19'5029,"-39"19"-4837,0-21 385,-20 1-225,20 20-416,-39 0 160,19 0-64,0 20-64,-19 1 0,19 18 64,0 0 64,0-18-96,20 18 0,20-19 0,0-1 0,0 2 0,19-21 96,1 0 161,-1-21 31,1 2-32,1-1 0,-23 1 33,-18-22-193,20 21-96,-20 20-32,0-19 32,0 19-288,0 0-129,-20 0 161,20 19-128,0 1-129,0 1-192,0-21 1,0 20 351,20-1 161,1-19 192,-21 20-32,20-20 256,-20 0 129,20 0 255,-20-20-255,0 20-225,0-19-64,18-1-64,-18-1-64,0 1-96,21 20-33,-21-19 129,0 19 64,20-20 32,-20 20 129,20 0-1,-20 0-96,20 20-64,0-20 0,19 19 0,-19 1-64,0-20-257,0 21-351,-1-21 95,1 20 545,-20-20 32,0 0 64,20 0 160,-20 0 1,0 0-97,0 19 0,0-19-128,21 0 32,-21 0 32,0 20-64,20-20 32,-20 0 0,18 0 32,2 0 128,1 0 97,-1-20-1,0-19-32,-20-2-32,19 2 97,-19-21 127,20 1-320,-20-1-96,-20 0-96,20 1-512,-39-1 576,19 21 96,-1 18-96,1 21-193,2 21 33,18 18 128,0 0 96,0 22 64,0-22-63,18 21-65,23-20 32,-21 19-32,19-18-64,-19-2-481,20 0-288,-1-18-32,-19-1-96,20-20-320,-20 0-1377,-1-20-513,1-1 384,-20 1 1282,20 1 512,-20 19 1858,0-20 4291,0 20-2209,0 0-1634,0 0-544,-20 0-513,20 0 417,0 20 192,0-1-289,0 1-287,20 1-161,0-1-224,1-1-96,17-19-1,3 20 161,-3-20 64,-17-20 161,-1 1 383,0-1 481,-20-1-96,0 1-192,0-19-289,-40 20-352,19-2-224,-17 1-128,-3 20-545,21 0-1024,2 0-1731,18 0-8551</inkml:trace>
  <inkml:trace contextRef="#ctx0" brushRef="#br0" timeOffset="53869.0812">12882 5723 9513,'60'60'3203,"-40"-21"-2851,-20-19 961,0-1-32,0-19-320,0 21-224,0-21-257,19 0 161,-19-21-257,0 2-384,0-20 0,20 19-224,0-21 64,-20 22-64,20-1 192,1 1-32,-21 19 128,18 0 64,-18 0-32,0 19 64,20 1 0,-20 19-128,0-18 32,0-1-160,0-1 64,21 1 64,-21-20-96,20 0 32,0 0 32,-2-20 0,3 1 0,19 19 64,-20-20-64,19-1 449,1 21 255,-20 0-223,-1 0-353,1 0-64,-20 21 448,20-1-287,-20-1-97,0 1-160,0-1-833,-20 2-1441,20-21-4036</inkml:trace>
  <inkml:trace contextRef="#ctx0" brushRef="#br0" timeOffset="54490.1167">14431 5147 8263,'20'19'865,"-20"1"0,20 1 576,-20 18 705,20-19-128,-20 20-544,0-1-834,19 0-416,-19 2-63,0-2-161,0 1 64,0 0-513,20 0-480,-20-21-640,20 1-193,-20 0-544,20-20-801,0 0-3875</inkml:trace>
  <inkml:trace contextRef="#ctx0" brushRef="#br0" timeOffset="54748.1315">14868 5326 11530,'20'0'1570,"-20"19"-962,0 20 65,0 2 32,0-2 128,0-19-225,19 20-352,1-20 1,0-20 159,20 20 417,-21-20 64,21 0-385,-20-20-63,0 0 127,-1-20-95,-19 20 63,-19-19-128,-1-2-319,0 22-65,-20-1-289,21 1-223,-21 19-609,40 0-513,-20 19-1184,20 1-2115</inkml:trace>
  <inkml:trace contextRef="#ctx0" brushRef="#br0" timeOffset="54951.143">15344 5405 8616,'20'0'8071,"-20"0"-7526,0 0 512,0 20-96,20-20-128,-20 0-193,20 20-416,-1-1-224,21 1 96,-20 0-320,0 0-416,19 0-674,-19-20-639,0 20-1315,1-20-5444</inkml:trace>
  <inkml:trace contextRef="#ctx0" brushRef="#br0" timeOffset="55101.1516">15603 5405 12043,'-21'0'2498,"1"0"-2370,0 20 321,-19 0 288,19-1-1,0 21-448,0-20-448,20 0-961,-20 0-160,20 0 64,0-1-1378,0-19-5124</inkml:trace>
  <inkml:trace contextRef="#ctx0" brushRef="#br0" timeOffset="55326.1645">15801 5285 15790,'19'21'513,"1"-21"160,-20 20 287,20-1 65,-20 20 225,0 2-514,20-2-543,-20 1-129,0 0-64,20 0-225,-20-21-736,19 21-576,-19-20-577,20-20-1313,-20 0-9193</inkml:trace>
  <inkml:trace contextRef="#ctx0" brushRef="#br0" timeOffset="55578.1789">16198 5326 4804,'0'19'5509,"20"1"-3587,-20-1 416,0 22-512,0-21-353,0 19-640,0-19-384,0 20-353,0-20 0,0 0-192,0-20-513,0 0-544,0 0 32,19 0 0,-19-20-897,0 20-1954,0-20-5220</inkml:trace>
  <inkml:trace contextRef="#ctx0" brushRef="#br0" timeOffset="56580.2362">17269 5425 10217,'-20'-20'1890,"20"20"-2050,0 0-64,0 20 448,0 0 128,20 19 289,-20 1-481,0-20-160,0 20 128,20-21 737,-20 1-64,0 0-129,0-20 321,0-20 288,0 20-896,0-39-225,0 19 32,0-20-160,0 20-448,21-20-321,-1 21 193,-2-1 319,-18 20 129,20 0 32,1 0 32,-21 20 32,0-1 96,20 1-96,-20 0 0,0 0 0,20 0-32,-20-20 64,0 0 128,0 0 65,0 0-33,0-20-64,0 0 0,0 20-64,19 0-96,-19-20-64,20 20 64,0 20 64,0-20 128,19 20-128,-19-20 32,-20 20-160,20 0 192,0 0-96,-20-20-128,20 19-609,-20-19-416,19 20-833,1-20-1633,0 0-4421</inkml:trace>
  <inkml:trace contextRef="#ctx0" brushRef="#br0" timeOffset="56898.2544">17786 5504 9513,'0'0'2210,"0"-20"-1185,0 40 320,-21-20-512,1 20-129,20 0-223,0 20-385,0-21-192,0 21-257,20-20-31,1-20 64,19 21-33,-20-21 129,-1-21 192,1 21 32,0-20 32,0 0-32,-20-19 32,0 19 128,0 0-64,-20 0-63,20 20 127,0-20 256,-20 20-160,20 0-160,0 20 97,0 0 63,20 0 0,0 0-64,0-1-224,19-19-160,-19 20-160,0-20-513,0 0-609,-1 0-1120,-19 0-2499</inkml:trace>
  <inkml:trace contextRef="#ctx0" brushRef="#br0" timeOffset="57093.2655">18103 5087 13516,'0'20'1025,"0"20"-897,0-1 257,0 21 63,20 0-63,-20-1-161,21 21-288,-3-21-1314,2-19-287,-20 0 608,0-1-320,0-19-2179,0-20-3457</inkml:trace>
  <inkml:trace contextRef="#ctx0" brushRef="#br0" timeOffset="57237.2738">18044 5544 2049,'-20'-60'11724,"20"60"-9610,0-20-577,20 1-608,19 19-449,1-20-255,-1 20-193,2 0 32,-1 0-192,-1 0-769,1 0-929,-40 0-1633,20 0-6471</inkml:trace>
  <inkml:trace contextRef="#ctx0" brushRef="#br0" timeOffset="57445.2856">18342 5564 9801,'19'39'2082,"-19"-19"-929,0 0 64,20-20-128,-20 20 545,20-40-257,-20 20-704,0-20-577,20-19-96,-20 19-225,0-20-383,0 0 63,20 20 257,-20 1-256,19-1 31,1 20 353,0 0 128,0-20-64,1 20-32,-3 20-545,2-20-1857,0 20-3941</inkml:trace>
  <inkml:trace contextRef="#ctx0" brushRef="#br0" timeOffset="57563.2925">18640 5464 12395,'0'0'609,"0"0"-609,20 20 384,-20 0-416,19 0-384,-19 0-1698,20 0-6663</inkml:trace>
  <inkml:trace contextRef="#ctx0" brushRef="#br0" timeOffset="57741.3027">18699 5345 13292,'0'-60'2050,"-20"60"-609,20 0-416,0 0-672,20 0-481,-20 0-193,20 21-896,0-1-1409,0-1-1410,-20 1-3780</inkml:trace>
  <inkml:trace contextRef="#ctx0" brushRef="#br0" timeOffset="57872.3101">18818 5425 3875,'40'39'3427,"-21"-19"-3170,1 0 1857,20 0 96,-19 0-1089,17 0-865,3-20-544,-3 20-1378,-17-20-3106</inkml:trace>
  <inkml:trace contextRef="#ctx0" brushRef="#br0" timeOffset="58016.3184">19156 5445 10217,'-40'19'4324,"20"1"-3427,-19 20 1601,-2 0-287,1-1-994,1 1-1089,19 1-480,0-2-1827,0-20-2401</inkml:trace>
  <inkml:trace contextRef="#ctx0" brushRef="#br0" timeOffset="58650.3546">20545 5027 11050,'-20'-20'512,"0"20"-287,20 20 223,-19 0 801,-1 20 32,20 20-191,0 0-354,0-1-544,20 20-96,-1 1 1,21-21-65,-20 1-64,19-20-257,-19-1-543,20-19-834,-19-20-1505</inkml:trace>
  <inkml:trace contextRef="#ctx0" brushRef="#br0" timeOffset="59661.4125">20922 5087 11370,'0'79'289,"20"1"-386,0-20-191,0 18-449,-1-17 225,1-2 512,0-19 192,0-20 96,-20 0 737,21-20 1314,-21-20-1058,0 0-1057,0-20 96,0 0 33,0 1-225,20 19-96,-20-1-96,18 2-449,2 19 193,1 19 160,-1 2 64,0-1 96,-1 19 0,1 1-32,-20-20 32,0 20-32,0-20-225,-20-1-287,1-19-33,-1 20-127,20-20-802,-20 0-2754</inkml:trace>
  <inkml:trace contextRef="#ctx0" brushRef="#br0" timeOffset="60085.4367">21280 5504 14381,'20'20'961,"-1"-20"-929,1-20 545,0 20 768,0 0-256,0-20-705,-1 0-416,1 1-288,-20 19 224,0-20-160,0 0-193,-20 20-223,1 0 383,-1 0 289,0 20 32,0-20 32,20 39 64,0-19-31,0 0-1,20 0-96,20 0-96,-1 0-193,22 0 97,-23-20 96,3 0-32,-21 0-160,-2-20 127,3 0-127,-21 0 192,0 0 96,0 0 32,-21 0 32,21 1 385,0-1 319,0 0-159,21 20-129,-1-21-31,0 21-1,19 0 161,1-19-225,0 19-256,-1-20-128,1 20-64,-40 0-608,20 0-834,-20-19-1665,-20 19-7431</inkml:trace>
  <inkml:trace contextRef="#ctx0" brushRef="#br0" timeOffset="60267.4471">21716 5207 11434,'0'19'1794,"20"21"-993,-20-21 384,20 41-256,-20-21-321,0 2-383,0 18-225,20-19-289,-20 0-415,20-20-65,-1-1-320,1-19-385,0 0-672,0 0-1217,0-19-1826</inkml:trace>
  <inkml:trace contextRef="#ctx0" brushRef="#br0" timeOffset="60583.4652">21975 5504 3843,'20'-40'2274,"0"40"-1889,-20 0 191,0 0 1506,0 0 320,0 20-1345,0 20-480,0-20-257,18 0 65,-18 0-33,21-1-192,-1 1-32,0-20 96,0 0-63,-1 0-33,-19-20-96,20 20-160,-20-19-257,0-1-255,0 20-97,20-20 0,-20 20-352,0 0-64,0 0 673,20 20 704,0-20 641,-20 20 384,19-20 64,-19 0 97,20 0 287,0 0 65,-20-20-417,20 0-256,-20 0-384,0-20-545,-20 20-448,20 1-865,0-1-1442,-20 20-3363</inkml:trace>
  <inkml:trace contextRef="#ctx0" brushRef="#br0" timeOffset="60808.4781">22550 5564 18065,'0'0'544,"0"0"-1505,0-20 1249,0 20-191,20 0-1058,-20 0-2851</inkml:trace>
  <inkml:trace contextRef="#ctx0" brushRef="#br0" timeOffset="61391.5114">23463 5246 12716,'-39'-20'96,"19"20"-96,-20 0 512,19 20 257,-17 19 0,38 21-417,0-21-320,0 22-192,38-22 160,-17-19 128,19 0 288,-1 0 289,21-20 416,-1 20 160,-19-20-64,19 0-224,-39-20-160,1-20-352,-21 0-225,-21 1-64,-17-2-256,-3 2-64,-18 0-801,-1 18-801,1 2-2306</inkml:trace>
  <inkml:trace contextRef="#ctx0" brushRef="#br0" timeOffset="62156.5552">21359 6260 15214,'-20'-21'160,"0"21"-96,-19 0 288,19 0-31,0 21 127,20 18-256,0-19-192,20 20-32,0-20 96,0-1 129,19 1-65,-19-20-32,20 0 64,-21 0-32,1-20-64,0 1 0,-20-22-224,20 22 416,-20-21-224,0 21-128,0-2-96,0 1-192,0 20 95,0 0 65,0 0 64,0 20 128,0 20 32,0-20 96,21 0 32,-21-1 96,18 2 33,-18-1 127,20-20 96,0 0-127,-20 0-161,21-20-192,-21-1 32,20 21 0,-20-19-32,18 19 32,3-20-192,-21 20-128,20 0 512,0 0-192,-20 20-192,20-20-641,-20 0-384,19 19-961,-19 2-1474,20-21-6213</inkml:trace>
  <inkml:trace contextRef="#ctx0" brushRef="#br0" timeOffset="62509.5754">21875 6319 320,'0'-20'3908,"-20"0"-1474,20 20 577,-20 20-385,0 0-1249,20-1-960,0 2-129,0-1-192,20-1 96,0 1 129,20 0 31,-1-20-32,22-20-63,-23 0-65,-17 1 0,19-22-96,-40 22 32,0-40 128,0 18 33,0-18-33,-20 19-288,0-20 64,-1 40-32,3-19-32,-22 39 64,19 20 96,21-1 224,-20 21 353,40 0 32,1 19-353,-1 1 65,39 0-129,-19-21-192,19 21 0,1-20 64,-21-20-384,1 0-481,-1 0-896,-19-20-2211</inkml:trace>
  <inkml:trace contextRef="#ctx0" brushRef="#br0" timeOffset="63080.608">22908 6080 2626,'0'-20'9609,"0"20"-8840,0 0 736,0 0 353,20 20-577,-20 0-352,0 20-352,19-1-385,-19 1 32,20 1-256,-20-2 0,20-19-384,-20-1-545,0 22-385,20-41-1184,-20 19-3107</inkml:trace>
  <inkml:trace contextRef="#ctx0" brushRef="#br0" timeOffset="63354.6235">23106 5941 13965,'39'-20'448,"-19"20"1474,20 0-32,-19 20-289,17 20-448,3-20-352,-21 19-417,19 1-287,-19 0 31,0 0-96,0 0-128,-20 20-65,19-21-191,-19 21-96,0-21-385,-19-19-737,-1 0-1697,0 0-8424</inkml:trace>
  <inkml:trace contextRef="#ctx0" brushRef="#br0" timeOffset="69300.9628">13835 8345 288,'20'0'1890,"-20"0"31,0 0-415,21 0-65,-21 0 1,18 0-257,2 0-353,0 0-191,21 0-257,-2-19-127,-19 19-1,39 0 128,-19 0-63,19-20-129,-19 20-32,19 0-64,2 0 0,-3 0-64,3 0 32,-2 0 32,20 0-64,1 0 64,0 0-32,-1 0 33,0-20-1,20 20-96,0 0 0,-20 0 0,22 0-32,-22 0-97,-20 0-63,20 0 128,2 0 0,-2 0 64,0 0 0,-20 0 64,21 0-32,-1 0 32,-20 0-64,22 20 0,-22-20-32,0 0 32,1 0 0,19 0-32,0 0-96,-18 20 0,18-20 96,0 0 32,0 0 0,0 19 0,2-19 0,-22 0-256,20 0-65,-19 0 193,-1 0-64,20 0-128,-18 20 32,-3-20 127,3 0-223,-2 0-321,0 0 33,1 0 319,19 0 193,-20 0 96,2 0 64,18 0-32,0 0 32,1 0 0,20 0 160,-21 0 97,0 0-193,0 0-32,0 0-32,-19 0 0,19-20 128,1 20 192,-20 0-128,19 0 97,0 0 255,0 0 1,2 0-129,18 0-96,0 0-31,-20 0-1,21 0-128,-1 0 192,0 0 289,0 0 0,-20-19 31,20 19-159,1 0 63,-1 0-127,-20-20-97,2 20-128,18 0-64,-20 0-224,0-20 128,-19 20-96,-1 0 128,-18 0-96,-23 0 0,2 0 64,-20 0-64,-20-20-736,-19 20-1442,-21-20-3396</inkml:trace>
  <inkml:trace contextRef="#ctx0" brushRef="#br0" timeOffset="70842.052">8476 9498 3875,'0'0'2050,"-20"0"-1858,20 0-32,0 0 994,20 0 895,-20 0-575,18 0-321,23-20-448,-1 20-225,19 0-64,1-20-159,19 20-33,0 0-192,21-19-32,-1 19 0,20 0 0,1 0 32,18 0-32,21 0 0,-1 0 0,-18 0 32,18 0-32,2 0 32,-2 0 32,2-21-64,-22 21 0,21 0 0,20 0-32,-1 0-32,0 0-32,21-20 96,-20 20 0,20 0 0,-21 0 64,0 0 192,-18 0 353,-2 0 320,0 0-321,-18-19 1,20 19 96,-22 0-385,1 0-128,-19 0-192,-21 0-64,20 0 96,-40 19-32,0-19-128,-20 0 0,2 0-64,-41 20-161,-2-20-512,-18 0-1825,-18 0-4901</inkml:trace>
  <inkml:trace contextRef="#ctx0" brushRef="#br0" timeOffset="72091.1234">21181 8623 160,'0'0'8296,"0"0"-6663,0 0-31,0 0 31,20-19-224,19 19-223,1-20-354,-1 20-319,21-20-321,19 0-96,-38 20-128,17 0 64,-17-20-640,-41 20-994,18 0-1633,-36 0-5830</inkml:trace>
  <inkml:trace contextRef="#ctx0" brushRef="#br0" timeOffset="72392.1406">21201 8623 5829,'0'0'-32,"19"21"64,-19-2 801,20 2 1089,0-2-33,-20 21-351,20 0-449,-20 19-416,0 1 31,0 0-31,-20-1-33,20 1-31,0-20 64,0 19-129,0-19-31,0-20-129,20 19 32,0-19-95,19-20-161,1 20-128,-20-20 64,19 0-192,1 0-32,-19 0-225,17-20-31,-18 20-128,-20-20-417,21 20-705,-21 0-1441,20-19-6021</inkml:trace>
  <inkml:trace contextRef="#ctx0" brushRef="#br0" timeOffset="72660.156">21736 8981 11114,'0'-19'833,"20"19"-289,0 0 673,0 0-576,-1 0-417,21 0-224,-20 0-704,21 0-1314,-3 0-1570,-17 0-3330</inkml:trace>
  <inkml:trace contextRef="#ctx0" brushRef="#br0" timeOffset="73107.1815">22371 8703 9064,'79'-19'1025,"-58"-2"-64,-1 21-96,0 0-321,-20 0-63,-20 0-385,0 21-32,-21-2 480,3 21 481,-3-20-192,21 20-480,-19-1-161,19-19-96,20 20-32,0-20 32,20-1 0,19 2-32,-19-2-64,21-19-64,-3 0-32,3 0 64,-21 0-64,-20 0-32,0 0 0,0 0-353,-20 0-31,-1 0 319,-17 20 161,18 0 96,-1 0 33,1 0 31,20 0 32,0-1-64,20 2 192,1-21 97,17 19-1,3-19-64,-21 0-128,19 20-192,-19-20-512,0 0-2531,-20 0-5349</inkml:trace>
  <inkml:trace contextRef="#ctx0" brushRef="#br0" timeOffset="73295.1923">22748 9121 15470,'20'39'737,"-20"-19"32,0 0 191,0 0-127,-20 0-737,2 19-96,-3-19-192,1 0-609,0 0-384,0 0-961,0-20-2434</inkml:trace>
  <inkml:trace contextRef="#ctx0" brushRef="#br0" timeOffset="73879.2257">23244 8803 6726,'20'0'3908,"1"0"-3332,-1 0 994,-20 0 319,20-20-768,-20 20-832,0 0-385,0 20 160,-40-20-64,19 19 0,-38 21 0,19 0 0,1-1-64,19 1 0,0 0-65,20-20 65,0 0 64,20 0 32,0-1 32,19-19-64,1 0 0,-1 0-32,-19 0-32,21 0 64,-21 0 0,-20 0-32,0 0-64,0 0-64,-20 0-32,-21 0 32,3 21 128,-3-2 96,21 1 160,20 0-32,0 0 161,0 0-1,40 0-96,-19 0-96,17-20-32,3 19 33,-21-19-129,-2 0-32,3 0-449,-21 0-992,20 0-1218,-20 0-4323</inkml:trace>
  <inkml:trace contextRef="#ctx0" brushRef="#br0" timeOffset="74413.2561">23602 8663 12203,'-20'0'609,"0"-19"-705,20 19 128,0-21 544,0 21 417,20 0-256,0 0-353,1 0-192,17 0 65,-18 0 223,1 21-64,19-21-95,-21 0-65,1 19-160,0-19-96,0 0 0,0 21-32,-20-21 0,19 19 32,-19-19 0,0 20 32,0 0 0,0 0-32,0 0 64,-19 0-32,19 19 32,0 1 32,-20 0 32,20 0 1,0-1-65,0 1-64,0 19 0,0-19 0,0 20 0,0 0 0,0-21-32,0 1-33,20 19 162,-20-39-65,0 20 64,0-20 32,19 0 64,1-1 160,-20 2 257,20-21-1,0 20-63,-20-20 96,0 0-481,-20-20-64,0 20-96,-19 0 0,-1-21-96,-19 21-481,-2 0-1377,3 0-2530</inkml:trace>
  <inkml:trace contextRef="#ctx0" brushRef="#br0" timeOffset="78284.4777">17330 2543 2274,'-20'20'1345,"20"0"-1441,0-20 224,0 0 352,0 0 930,-21 0 223,21 0-576,0-20-256,0 0 416,0 0 257,0 0-225,0-19-609,0 19-415,0-20-193,0 0-32,0 0-32,0 2 32,0-23 32,0 2 160,0-1 0,0 20 32,-20-19 417,20 39 384,0 0 0,0 0-353,0 20-287,0 0-161,20 0-320,1 20 160,17-20 0,23 20-128,-2-20-64,20 0-225,1 0 225,-1 0 160,1 0-64,-20 0-448,-1 0-481,-19 0-64,-21 0-448,1 0-1250,-20 0-5028</inkml:trace>
  <inkml:trace contextRef="#ctx0" brushRef="#br0" timeOffset="78717.5024">17111 2464 8680,'-20'-20'352,"20"0"-192,0 20 385,0 0 255,0 0 290,20 0 191,-20 20-673,20 19-416,-1-19 129,-19 20 127,20-20-63,0 19-161,0-19 32,0 1 128,-20-21 257,39 0 352,-19 0-32,1-21-417,17 1-383,3-19-33,-1-1-128,-1 0-64,1 1-705,-1 19-1345,-19 0-3491</inkml:trace>
  <inkml:trace contextRef="#ctx0" brushRef="#br0" timeOffset="92807.3083">14947 8326 1217,'0'0'1057,"0"0"32,20 0 544,-20 0-31,20 0-97,-1 0-576,1 0-384,0 0-161,20 0-128,-1 0 32,1 0-95,-1 0 63,22 0 0,-21 0-64,19 0-32,0 0 1,1 0 127,-1-20-160,2 20-160,-2 0 64,-1 0-32,-17 0 0,18 0 0,1 0 32,-1 0-32,2 0 32,-3 0-32,21 0 0,-18 0 32,-22 0 0,21 0 0,-1 0-32,-19 0-32,19 0 32,-18 0-32,-3 0 0,23 0-32,-22 0 64,21 0 0,-21 0 32,21 0 0,-21 0 64,22 0 32,-21 0-128,-1 0 0,21 0-32,-21 0-128,1 0 32,19 20 0,-39-20-64,20 0-1,-1 0 33,-19 19 0,21-19-64,-3 0 0,-17 0 224,19 0 0,-1 0 0,1 0 0,-1 0 96,1 0-96,0 0-32,-1 20 32,1-20 0,-1 0 0,2 0 0,-1 0 0,-1 0 0,1 0 0,0 0-64,-1 0 0,1 0 64,-1 0 0,21 0 0,-21 21 32,22-21 64,-23 0 160,23 0 32,-2 0-95,-19 0-33,19 19 0,-19-19-160,19 0 32,-18 0-64,18 0 0,-19 0-32,19 0 64,1 0 0,-21 0 0,42 0 64,-23 0 0,1 0 96,22 0 320,-22 0-31,20 0-193,-19 0-96,20 20-128,-22-20-32,23 0 0,-22 0-32,0 0 32,1 0 0,19-20-32,-20 20 64,22 0 0,-22-19-32,20 19 0,0 0 32,-19 0-32,20 0 32,-1 0 64,-19-21 161,19 21 351,0 0 257,-18 0-288,-2 0-449,-19 0-96,-1-20 32,-19 20-96,0-19-321,-20 19-1696,0-20-6888</inkml:trace>
  <inkml:trace contextRef="#ctx0" brushRef="#br0" timeOffset="98117.6119">733 10869 4388,'-20'0'2978,"0"0"-1472,20 0-641,0 0 224,0 0 160,0 0 0,0 0-512,0 0-449,0 0 257,0 0 127,0 0-95,20 0-257,0 0-96,0 0-96,19 0 33,2 0-97,17 0-64,-17 0 0,18-20-225,1 20-351,-21 0-417,1-19-545,-1 19-672,-19 0-1697</inkml:trace>
  <inkml:trace contextRef="#ctx0" brushRef="#br0" timeOffset="98434.6302">1110 10631 9673,'-59'20'320,"59"-20"-352,-20 0-96,20 0 832,20 0 289,-1 0-224,1 0-288,0 0-129,20 19-96,-1-19 64,1 21-63,1-1-129,-3-20-32,3 19-96,-2 1 64,-19 0 128,0-20 161,0 20 95,0-20 417,-20 20 32,0 0-353,-20-1-95,0-19-257,0 20-224,0 0 96,-19 20 0,19-20-128,-21 0-609,3-1-1281,-3 21-3939</inkml:trace>
  <inkml:trace contextRef="#ctx0" brushRef="#br0" timeOffset="101682.8159">6986 10393 3523,'-20'0'1473,"20"0"897,0 0-1793,0 19 512,0 1 192,0 0-416,0 20-320,0 0-97,0 20 129,0-21-97,0 41-96,0-21-191,0 1-33,0 19-32,0-19-32,20-1 0,-20 21 0,0-40-64,0 19 32,0-19-32,0 0 0,0-21 0,0 21 64,0-20-96,0 0 64,0 0-32,0-1 1,0-19-1,0 0 0,0 21 128,0-21 0,20 0-128,0 0 0,0 0-32,0-21 0,19 21 64,-19 0-128,39 0 64,-18 0-32,17 0 32,3 0-64,-2 0-64,1 0 64,-1 0 0,20 0 32,-38 0 32,38 21 0,-20-21 0,1 19 0,-1-19 0,1 0 0,-1 21-97,2-21 65,18 0 32,0 0 0,0 0 129,0 0-65,20 0 128,1 0 192,19 0-256,-20 0-96,0 0-32,21 0 0,-1 0 0,0 0 0,1-21-32,-1 21 32,-1 0 0,-19 0 0,21 0-32,-1 0-32,0-19 64,1 19-64,18 0 64,-19 0 0,1-21 32,19 21-32,-21-19 0,-19 19 32,20 0-64,1 0 32,-21 0 0,0 0 0,-20 0-64,2 0-32,-2 0-32,-20 0-32,1 0 64,-21 0 96,22 19-32,-23-19 32,-17 0 0,19 0 0,-22 21 32,3-21-32,-21 0 64,20 0 64,-20-21 64,0 21 0,0 0-160,0 0-32,-20 0 0,20-19 64,0 19-64,0 0 0,-21-20 64,21 0 0,0 0 97,0 0-33,0 0-96,0-19 96,0 19-96,0-20 0,0 1-32,0-21 0,0 0 32,0 0-96,0 1 32,0-21-64,0 1-64,0 0-97,0-1-223,0 1 160,0-1 224,0 40 63,0-19 33,0 19 0,0 0 33,0 20 127,-18-19-64,18 18-32,-20 21-96,0-19 0,20-1-32,-21 20 32,1 0-64,2 0 96,-3 0-64,1 20 31,0-20 33,0 0 0,-19 19 0,-1-19 0,1 21-32,-21-21-64,-19 20-64,0-20 64,-21 0 32,-19 0 64,0 0-32,-21 0 32,2 0 0,-22 0-64,2 0 0,-20 0 0,-2 0 64,-18 0 0,-1 0 0,1 0 32,-1 0-32,-19 0 0,1 0 0,18 0 0,-19 0 0,-1 19 0,1-19 0,19 0 64,1 0 224,19 20 193,-1-20-33,2 20-32,39-20-191,21 20-193,-2 0-128,21 0-545,20-1-1089,-1 2-2754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2:05:46.42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 2583 2434,'-20'0'1377,"20"0"545,-21 0 384,1 0 0,20 0-352,-20 0-480,0 0-257,20 0 0,-19 0-160,19 0-256,-20 0-577,20 0 160,20 0 1,-1 0-193,1 19-224,20-19 160,1 0-96,18 0 32,-19 0-416,19 0-161,-19 0-352,-1 0-352,-19 0-513,0 0-1312,-20-19-5382</inkml:trace>
  <inkml:trace contextRef="#ctx0" brushRef="#br0" timeOffset="310.0177">614 2483 12107,'-40'0'352,"21"0"-352,-1 0 673,20 0 480,0 0-224,0 0-705,20 0-64,-20 0 0,19 0-31,21 0-129,-20 0 32,19 0 32,1 20 64,0 0-32,-1-20 0,-19 20-96,21-20 32,-23 0-32,2 20 64,-20-20 352,21 0 289,-21 20-192,-21-1-161,1 1-32,2 1-64,-2-2-159,-1 1-1,1 0-224,0-1-1058,20-19-767,-19 21-1539,19-1-6757</inkml:trace>
  <inkml:trace contextRef="#ctx0" brushRef="#br0" timeOffset="3137.1795">14291 3199 1953,'0'-21'1153,"-19"21"-1345,19 0 449,-20 0 639,20 0 1955,0 0 192,-20-19-1442,20 19-319,0 0-1,-20 0-288,20 0-417,0 0-351,0 0-161,0 0-64,0 0 0,0 0 128,0 0 0,20 0-64,0 0 0,-20 0-32,20 0-32,-1 0 128,1 0 32,0 0 32,1 0-95,17 0 63,3 0 32,-1 0-64,-1 0-64,21 0 32,-1 0-96,1 0 32,20-20 0,-22 20-32,3 0 32,-2 0-64,0 0 64,1 0-32,-1 0 0,2 20-32,-3-20 96,3 0-64,-22-20 0,21 20 64,-1 0-64,20 0 32,-18 0-160,-2 0 224,-1 0-192,3 20 0,-2-20-64,20 0-96,-19 0 64,19 0-1,-18 0 65,-2 0 128,20 0-32,0 0 32,-19 0 0,-1 0-32,20 0 32,-18 0-32,-2 0-64,20 0-416,-19 19 255,-1-19-31,2 0 96,18 0 192,-20 0 0,21 0 288,-21 0-32,-19 0 161,-1 0-33,2 0-288,-3 0-64,-18 0-32,1 0-96,-1 0-352,-20 0-1186,0 0-4035</inkml:trace>
  <inkml:trace contextRef="#ctx0" brushRef="#br0" timeOffset="7129.4076">2460 4073 7655,'-20'0'1665,"20"0"-1472,0 0 63,0 0-64,0 0 384,0 0 1058,0 0-897,0 0-641,20 0 160,-20 0 96,0 0 1,21 0 95,-3 0-96,2-19-95,21 19-33,-21 0-64,19-21-96,1 21-32,-1 0 0,1 0 0,0-20 0,-1 20 0,1 0 0,19 0-32,2 0 32,-2-19 0,20 19-32,1 0 32,-1-20 0,0 20-32,0-20 32,1 20-32,0 0-32,-21-20 32,0 20-32,1 0 0,-1 0 32,2 0-32,-2 0 0,20 0-32,-19 0 0,-1 0-32,2 0 64,18 0 0,-20 0 0,1 0 0,19 0 32,-20 0 0,2 0-64,-3 0 128,3 0-64,18 0 0,-20 0 0,20 0-64,2 0 64,-23 20 0,22-20 0,-1 0 0,1 20 0,-1-20 64,0 0-32,21 20-32,-21-20 0,20 0 0,0 0 32,-18 0 32,18 19-32,0-19-64,-20 0 64,20 0-32,1 0-32,-21 0-192,20 0-32,0 0-1,0 20 97,1-20 160,-1 0 96,-19 0 32,20 0 65,-41 0-129,20 0-64,-19 0 32,-1 0-32,0 0 0,1 0 0,-21 0-32,22 0 64,-23 0-32,3 0 0,-21 21 0,0-21-769,-1 0-2690</inkml:trace>
  <inkml:trace contextRef="#ctx0" brushRef="#br0" timeOffset="12399.7092">11810 4033 4003,'-20'21'673,"20"-21"1025,0 0-1314,0 0-128,0 0 1121,20 0-95,-20-21-610,21 21-223,-21 0-97,18 0-64,-18 0-31,20 0-97,-20 0-64,21 0 64,-1 0-64,18 0-64,3 0 0,-1 0 0,-1 0-32,1 0 0,0 0 0,19 0 96,-18 0-96,18 0 0,0 0 0,-19 0-32,0 0 32,19 0 32,-19 0-32,-1 0 32,22 0-32,-23 0 0,23 21 0,-2-21 0,-19 0 32,19 0-32,20 0 0,-19 0 0,-1 0 32,20 0-64,2 19 64,-2-19 0,-20 0-32,20 0 0,20 0 0,-18-19 0,18 19 0,0-21 0,1 21 0,-1-20 0,0 20 32,0 0-32,-20-19 0,21 19-32,-1 0-64,0 0-192,0 0-96,-20 0-65,21 0-31,-1 0-1,-19 0 1,20 0 192,-1 0 191,0 0 97,0 0 33,0 0 63,1 0-32,-21 0-32,20 0 32,0 0-64,0 0 32,1 0-32,19 0 32,-20 0 0,0 19 32,1-19-32,-1 0-32,0 0 0,0 0 0,21 0 0,-1 0 0,0-19 32,-19 19 224,18 0 193,-19 0-1,0 0-64,0 0-159,2 0 31,-22 0-160,20 0 32,0 0 0,-19-20-96,-1 20-64,-19 0-32,-21 0-993,-19 0-4132</inkml:trace>
  <inkml:trace contextRef="#ctx0" brushRef="#br1" timeOffset="27916.5968">1547 5643 7655,'-40'0'2082,"20"0"-289,1 0-127,-1 0-321,0 0 33,0 0-225,20 0-609,0 0-63,0 0 191,40 0-95,-1 0-97,21-20-416,-1 20 129,20 0-65,2 0-64,-22 0 0,20 0-64,-19 0-96,-21-20-129,1 20-351,1 0-481,-23 0-160,-18-19-129,0 19-3074</inkml:trace>
  <inkml:trace contextRef="#ctx0" brushRef="#br1" timeOffset="28263.6166">1904 5445 10698,'0'-20'-161,"0"20"322,20 0 768,-20 0 128,20 0 192,-20 0-513,20 20-447,19-20-193,-19 19 0,21 1-64,-3 0 0,3 0-32,-21 0 0,18-20 32,-17 20-32,-21-20 0,20 20-32,-20-20 64,0 19 256,0-19 289,0 20-33,-20 0-95,-1 21-97,-17-22 32,-3 20 97,21-19-289,-18 1-128,17-1 0,1-1 64,0 1-576,-19-20-929,19 19-673,0 2-1826</inkml:trace>
  <inkml:trace contextRef="#ctx0" brushRef="#br0" timeOffset="38527.2028">3949 7154 5188,'0'0'737,"0"0"-833,0 0 705,20 0 928,-20 0-128,0 0-384,20 0-384,-20 0-129,20 0 65,-20-21 128,19 21-257,-19 0-192,0 0-31,0 0 31,0 0-96,20 0-32,-20 0-64,0 0 96,20 0 64,0 0-95,0-19 31,-1 19-64,1 0 0,0 0-128,21 19 64,-23-19 32,23 0-32,-21 0 0,39 0 0,-19 0 0,-1 0-32,21 0 32,-21 0 0,21 0-32,-19 0 32,18-19-32,-1 19 0,3 0 0,-22 0 32,21-21 0,-1 21-32,2 0 0,-3 0 0,1 0 0,22 0 32,-22 0-32,0 0 0,21-19 0,0 19 0,-22 0 32,23 0 0,-22 0-32,20-20 0,0 20 0,2 0 0,-2 0 32,0 0-32,20-20 0,-20 20 32,20 0-32,-18 0 64,-2 0-64,0 0 33,20 0-1,-40 0-32,22 0 32,-2 0-32,0 0 0,0 0-32,-18 0 32,18 0-32,0 0 64,0 0-64,1 0 32,-21 0 0,20 20 32,0-20-32,2 0 0,-2 0 0,0 0 32,0 0-32,2 0 0,18 0 0,-20 0 0,20 0 0,-20 0 0,21 0 0,-21 0 32,1 0-32,-1 0 0,0 0 0,-20 0-32,22 0 64,-22 0-32,0 0 0,21 0 0,-21 0 0,0 0 0,2 0 0,-23-20 32,3 20-32,-1 0-32,-1 0 0,-19 0-353,-20 0-672,0 0-2722</inkml:trace>
  <inkml:trace contextRef="#ctx0" brushRef="#br0" timeOffset="41370.3663">10877 7054 4163,'0'0'1442,"0"0"-481,0 0 384,0 0 417,0 0-289,0 0-576,0 0-128,0 0-257,0 0-160,0 0 1,0 0-97,20-20-128,-20 20-96,20 0 0,-1 0-32,1 0 0,0 0 0,1 0 0,-1 0-32,18 0 32,-17 0 0,19 0 0,-21 0 32,21 0-32,0 0-32,-20 0 32,19 0 0,-19 0 0,0 20 0,19-20 0,1 0 0,-19 0 0,17 0 0,3 0-32,-1 20 0,-1-20 32,1 0 0,19 0 32,-19 0-32,19 0 32,2 0-32,-23 0 0,23 0 32,-2 0-64,1 0 32,19 0 32,-20 0-32,2 0-32,-2 0 32,0 0 32,1 0-64,-1 0 64,-19 0-64,19 0 32,-19 0 32,19 0-32,2 0-32,-2 0 0,1-20 32,-21 20 0,21 0 0,-1 0 0,0 0 0,2 0 32,-2 0 0,1 0-64,-1-20 32,-19 20 0,19 0 0,0 0 0,2 0 32,-3 0-64,3 0 0,18 0 32,-20 0 0,1 0 32,-1 0-32,20-20 0,-18 20 0,18 0 0,-20 0 0,21 0 0,-21 0 0,0 0 0,22 0 0,-22 0 0,1 0 32,19 0-64,-20 0 32,2 0 0,18 0 32,-20 20-32,20-20 0,1 0 0,-21 0 0,20 0 0,2 0 32,-22 0-32,20 0-32,0 0 32,-19 0 32,20 0-32,-1 0 32,-19 0-32,19 0 32,-20 0 64,20 0-96,2 0 64,-2 0-32,-20 0-32,21 0 33,-1 0-1,-20-20-32,20 20 0,2 0 0,-2 0 0,-20 0 0,20 0 0,2-20 0,-2 20 0,0 0 0,0 0-32,1 0-1,0 0 33,-1 0 0,0 0 0,0 0 33,1 0-66,-1 0 33,1 0 33,-1 0-66,1 0 33,-1 0 0,0 20 0,21-20 0,-21 0 0,0 0 0,20 0 0,-18 20 33,-2-20-33,20 0 0,-20 0 32,20 0-32,0 0-32,-20 0 32,21 0 0,-1 0 0,-19 0 0,20 0 0,-1 0 0,0 0 0,20 0 0,-19 0 0,-1 0 32,0 0 0,19 0-32,-17 0 0,-2 0 0,0 0 0,0 20 0,1-20 0,-1 0 0,-20 0 32,20 0 32,-20 0-64,20 0 64,-19 0-32,-20 20 32,-1-20-96,1 0-64,-21 0-353,1 0-255,-19 0-578,-21 0-1408,0 0-3620</inkml:trace>
  <inkml:trace contextRef="#ctx0" brushRef="#br0" timeOffset="43639.496">296 6637 12395,'-59'0'1121,"39"19"-608,-20-19 95,40 0 193,0 0 160,0 0-448,0 0-546,0 0 226,0 0 95,20 0-128,20 0-32,-1 21-64,1-21-64,19 0 0,-19 0-224,1 0-352,-2-21-225,1 21-448,-20 0-1314,19-19-4003</inkml:trace>
  <inkml:trace contextRef="#ctx0" brushRef="#br0" timeOffset="43970.515">395 6537 6982,'0'0'577,"0"-20"-65,20 20 321,1 0 64,-1 0 288,-2 0-448,3 0-449,-1 0-160,0 20-64,19 0 96,-19-20-64,20 20-64,-20 0 0,-1-20 32,21 21 65,-20-2 319,-20-19 161,20 19-33,-20 2-31,0-21-33,0 19-63,0 2-1,-20-2-96,0 1-128,0-20-191,0 20-33,1 0-129,-1 0-735,0 0-1154,0-20-2915</inkml:trace>
  <inkml:trace contextRef="#ctx0" brushRef="#br0" timeOffset="52467.0009">2460 8107 10345,'0'0'0,"0"0"0,0 0-160,0-20 224,0 20 160,0 0 129,21 0 63,-3 0-128,2 0 65,21 0 159,-21 0 1,19 0-161,1 0-96,-1 0-64,1-20 1,19 20-33,-19 0-32,0-20 0,19 20-96,-18 0-32,18 0-32,1 0 64,-1 0-64,0 0 32,1 0-32,19 20 0,0-20 0,-18 0 0,18 0 32,0 0 32,-20 20-32,42-20 32,-22 0-32,20 0 0,-20 0 32,20 0-32,1 0 0,-1 20 0,0-20 0,20 0 0,-19 0 32,19 20 0,0-20-32,-1 0 32,22 0-32,18-20 32,-19 20 0,1 0-32,-2-20-32,1 20 64,1 0 0,-2-20-32,1 20-32,-19 0 96,18-20-32,-19 20 0,21 0 32,-21 0-64,0 0 32,19-19-32,-18 19 0,-1 0 0,-20 0 0,1 0 32,-1 0 97,-20-20 31,-19 20-96,-1 0-64,-39 0 0,19 0 0,-19 0-32,-20 0-225,21 0-223,-21 0-545,0 20-2018</inkml:trace>
  <inkml:trace contextRef="#ctx0" brushRef="#br0" timeOffset="53582.0646">7959 8345 14733,'0'-19'321,"0"19"-289,0 0 0,21 0 96,-3 19 352,2 1 193,1 20-353,37 0 33,-17 20 159,18-1 33,21 0-33,-1 2-224,0 18-256,-20-20-32,22 1 0,-22-1-288,1 1-352,-1-20-33,0-20 0,-19 19 33,1-39-225,-23 21-673,3-21-1953,-21 0-5381</inkml:trace>
  <inkml:trace contextRef="#ctx0" brushRef="#br0" timeOffset="53885.0821">8773 8723 15342,'21'40'-96,"-3"-20"224,2 19 160,21 1 161,-3 0 31,23-1-320,-22 1-128,21 20 0,-1-20 97,-19 0-1,-1-1 0,1 1 801,1 0-545,-23-1-96,2-19 97,-20 20-225,0-20 416,-20-20 97,2 20-32,-23-20-193,-18 0-96,-1 0-31,21 19-161,-21-19-160,1 0-32,19 20-449,1 1-992,19-2-1698,-1 1-2627</inkml:trace>
  <inkml:trace contextRef="#ctx0" brushRef="#br0" timeOffset="54642.1252">9964 9021 11242,'20'-40'1474,"-20"21"-578,20-2-223,19 21 0,1 0-65,19 21-95,2-2-257,-2 21-224,0 20-32,1-20 0,-20 19 0,-21 1 0,1-1 32,-20-19-32,0-20 96,-20 0 160,1-1 161,-21-19-129,20 0 225,-20-19-225,1-1 64,-1 0-128,19-20-192,3 20-32,18 1-96,18 19-32,3 0-32,19 0 96,-1 0 128,1 19 32,20-19-32,-1 20-64,-18 0-160,-3 0-609,3 0-352,-21-20-384,-2 20-1730,-18-1-6631</inkml:trace>
  <inkml:trace contextRef="#ctx0" brushRef="#br0" timeOffset="54896.1399">9885 9598 15919,'-99'19'768,"99"-19"-704,0 0 193,39 0 575,21 0 578,19 0-577,40 0-417,1 0-160,18 0 161,1-19-514,1 19 386,-22 0-257,1 0-32,-20 0 64,-20 0-224,-18 0-97,-2 0-287,-39 0-385,0 0-1089,-20 0 0,-20 19-1313,-20-19-7303</inkml:trace>
  <inkml:trace contextRef="#ctx0" brushRef="#br0" timeOffset="55262.1608">10063 9836 17264,'-59'40'384,"59"-40"-1377,0 19 609,19 2 352,21-2 352,1 1-128,-3 20-256,3 0-224,-3 19 0,3 1-97,-21-21-31,-20 2 64,0-2 256,-20-19 384,-21 0 513,23 0 160,-43-20-193,23 0-223,-3 0-289,1-20-64,1 20-96,39-20 0,-20 20-192,20-20-128,20 20 96,19 0 0,1 0-32,1 0-449,-3 20-384,3-20-512,-3 20-1602,23-20-6246</inkml:trace>
  <inkml:trace contextRef="#ctx0" brushRef="#br0" timeOffset="55587.1793">10600 10094 14958,'20'-39'544,"-40"39"-640,0 0 256,-1 0 193,1 39 223,2-18-320,-3 38-95,21-19 191,0-1 64,21 21-256,-3-40-64,23 19-320,17-18 64,3-2 64,-2-19 64,1 0 64,-1-19 32,-19-2 256,-1-18-31,2-1-33,-21 20 32,-20-19 193,-20-21-129,-1 20-224,-19 0-224,1 1-160,-21-1 64,21 20-225,-1 20-800,1 0-1313,-1 0-1730,20 20-3300</inkml:trace>
  <inkml:trace contextRef="#ctx0" brushRef="#br0" timeOffset="55912.198">10699 10094 7174,'-40'0'6759,"19"21"-6215,3-21 193,18 19 768,-20 1-63,20-20-930,20 20-320,-2-1-192,23-19-288,-1 0 0,-1 0-65,1 0-287,-1-19-321,1 19 64,-20-20 32,0 20 0,-1-20-288,-19 20 64,0-19 769,0 19 608,-19 0 385,19 0 576,-20 19 353,0 1-673,0 0-705,20-20-160,0 19-64,0 2-128,20-21-161,0 20-447,0-20-1058,-1 0-2978</inkml:trace>
  <inkml:trace contextRef="#ctx0" brushRef="#br0" timeOffset="56186.2136">11096 9796 11082,'0'0'1730,"0"-20"-1058,0 20 513,-20 20-192,20-20-128,-21 20-513,1 20 1,2-20-97,18 20-224,0-21-160,0 21-641,18-20-352,2 0-320,1-20-417,-1 0-384,19 0-673,-19 0 321,0 0-801</inkml:trace>
  <inkml:trace contextRef="#ctx0" brushRef="#br0" timeOffset="56532.2335">11195 9935 11755,'0'20'1153,"20"0"-449,-20-20 994,20 0 64,-1 0-513,-19 0-865,20 0-63,0-20-225,0 0 160,-20 1-384,21-2 128,-21 2-224,0-1-129,0 0-31,-21 0 64,21 0-1,0 0 129,-20 20 0,20 0 128,-20 0 64,20 0 128,0 20 32,0 0-32,0 0-32,0 20 96,20-21-160,-20 2-256,20 18-64,1-19-192,-3-20-161,-18 20-320,20-20-448,0 0-481,-20 0-1473,21-20-3556</inkml:trace>
  <inkml:trace contextRef="#ctx0" brushRef="#br0" timeOffset="56676.2415">11434 9776 10249,'0'20'2178,"0"0"-384,0 0 96,18 0-353,-18 19-224,0-18-768,0 18-481,0 1-384,0 0-1442,0-20-1505</inkml:trace>
  <inkml:trace contextRef="#ctx0" brushRef="#br0" timeOffset="57412.2838">11135 10372 14541,'0'40'609,"0"0"-161,20 0 353,-20 0 320,20-1-512,-20 1-513,20-20 32,-20 0 32,0-1 224,0-19 353,-20 0-288,0 0-193,0 0-320,1-19-128,-1-21-225,0 0-191,-1 1-161,1-1 0,20 0-480,-18-19-641,-2-1-2210,20 0 513,0 21 3587,0 19 1473,0-1 193,20 21-225,-2 0-480,2 0-224,1 21-385,-1-21-1153,0 20-4131</inkml:trace>
  <inkml:trace contextRef="#ctx0" brushRef="#br0" timeOffset="57599.2945">11235 10313 12587,'19'0'4581,"-19"0"-3428,0 0 1409,20 20-768,-20-20-1121,0 20-513,0-1-352,0 2-321,20-2-512,-20-19-769,20 20-384,-20-20-320,21 20-1506,-21-20-2338</inkml:trace>
  <inkml:trace contextRef="#ctx0" brushRef="#br0" timeOffset="57773.3045">11434 10313 10441,'0'0'3428,"0"0"-2435,0 0 448,-20 0 96,-1 20-31,1-20-481,0 20-481,20-1-223,0 2-161,0-21-32,20 19-256,0-19-417,21 20-1537,-2-20-640,-19 0-3172</inkml:trace>
  <inkml:trace contextRef="#ctx0" brushRef="#br0" timeOffset="58033.3193">11831 9140 13548,'18'20'-256,"2"-20"64,21 0 768,-3 0 257,23-20-96,-21 20-673,19-19-320,0 19-609,-19-21-384,-19 21-1602,-21 0-2658</inkml:trace>
  <inkml:trace contextRef="#ctx0" brushRef="#br0" timeOffset="58227.3304">12068 9121 8167,'-19'59'897,"19"-39"576,0 20 802,0-1-289,19 21-865,1-20-609,0 20-160,20-1 225,-40-19-257,19 0-128,-19-1 65,0 1 159,-19-20-32,-1 0 129,-20 0-225,1-20-224,-1 0-96,20 20-769,-21-20-1088,3 0-1827</inkml:trace>
  <inkml:trace contextRef="#ctx0" brushRef="#br0" timeOffset="58516.347">12465 9299 12043,'0'0'256,"-19"20"-352,19 0 801,-20 20 1152,0-1-511,0 21-353,0 0-353,20 19-31,-19-19-225,38 0-256,1-21-352,0 1-609,0 0-384,19-20-609,-19-20-1793</inkml:trace>
  <inkml:trace contextRef="#ctx0" brushRef="#br0" timeOffset="58876.3676">12683 9418 16303,'-20'0'96,"2"0"-128,-3 21 320,21 18 321,-20 0-321,20 2-320,0 18-256,20 1-289,1 0 129,17-1-33,3-19-319,-3-20 159,23 0 673,-21-1 416,19-19 257,0 0 801,-19-19-1250,19-1 609,-18-20-289,-1 20 161,-22-19 32,-18-21-481,0 20-256,-18 0-448,-2-19 608,-41 18-256,22 2 224,-21 19-256,21 1 192,-1-2-224,1 21-961,19 0-993,0 0-1474</inkml:trace>
  <inkml:trace contextRef="#ctx0" brushRef="#br0" timeOffset="59121.3816">12823 9578 15630,'0'0'32,"0"0"449,0 0 1312,0 20-1152,0-20-385,0 19 1,-20 21-161,20-20-32,0 0 64,20 0-160,-20 0-32,20-20-160,-20 0-161,20 0 33,-1 0-417,1-20-480,20 20-64,-40-20-1122,20 20-4291</inkml:trace>
  <inkml:trace contextRef="#ctx0" brushRef="#br0" timeOffset="59280.3907">12981 9677 7847,'0'0'2690,"0"0"-31,0 0-65,-19 0-768,19 0-352,0 20-257,0-20-481,0 20 1,0 0-96,0 0-193,0-1-256,0 1-544,0 0-769,0 0-801,19 0-1345,-19-20-2402</inkml:trace>
  <inkml:trace contextRef="#ctx0" brushRef="#br0" timeOffset="59524.4046">13279 9220 3106,'40'59'13613,"-20"-19"-13420,19 0 159,-19-1 1666,20 21 96,-19-1-1378,-3 2-704,2 18-224,0 1 160,-20-1-192,21-19-833,-21-1-352,0 1-449,-21-20-160,1-1-3715</inkml:trace>
  <inkml:trace contextRef="#ctx0" brushRef="#br0" timeOffset="65585.7513">14789 8226 14958,'0'0'352,"0"0"-320,18 0 481,2 0 511,21 0 130,-2 0-322,41 0-415,-1 0-257,20 20 32,21-20 32,18 20-128,-19-20 65,41 0-97,-2 0 32,-18 0 96,18 0-96,-39-20 160,0 0-128,-40 20-160,-38-19-384,-2 19-1506,-39 0-1633</inkml:trace>
  <inkml:trace contextRef="#ctx0" brushRef="#br0" timeOffset="80305.5931">5973 11545 15630,'41'0'-96,"-2"-19"128,21-2 449,-1 21 576,40-19 0,-18-2-545,18 2-384,-20 19-96,-20-21-128,-19 2-448,-1 19-705,-39 0-1154,0 0-2818</inkml:trace>
  <inkml:trace contextRef="#ctx0" brushRef="#br0" timeOffset="80528.606">6411 11505 11466,'-20'40'833,"20"0"-128,20-20 704,20 20 0,-21 19-832,21-19-513,-20-1-32,19 21 0,-39-20 32,20 0-64,-20-21 288,-20 21 321,1-20 32,-21 0-1,-19 0-287,-1 0 63,-20-20-416,22 0 64,-3 19-96,2-19-1217,39 0-961,0 0-2371</inkml:trace>
  <inkml:trace contextRef="#ctx0" brushRef="#br0" timeOffset="81293.6497">7225 11287 8199,'0'0'1025,"-21"0"-32,1 0 737,2 0-513,-23 19-32,21 1-544,-19 20-289,-1 0-64,20 19-63,-20-19 31,21 40 192,19-20 33,0 19-97,0 20-256,19-20-128,21-20 64,20 2-96,-1-2 0,20-19-160,0 0 192,21-40 64,-20 0 128,20 0 289,-21-40-97,0 0 96,-20 1 161,1-21-481,-20-20-64,-21 21 289,-19-20 31,-19-1-160,-1 1-320,-20 19 128,-19 1-64,-22-2 192,22 22 1,-20 19-161,19 0-128,21 20-97,-1 0-671,1 20-962,19 0-384,20 0-1634</inkml:trace>
  <inkml:trace contextRef="#ctx0" brushRef="#br0" timeOffset="82073.6944">7225 11625 6053,'-21'0'4517,"1"0"-2948,20 0 481,0 0-417,0 0-95,20 0-449,-20 0-192,0 0 64,0 20-321,21-1-127,-21 1-385,0 20-352,0 0 480,0-21-320,0 1 96,0 0-416,20-20-257,-20 20-384,20-20-256,-2 0-161,3-20-127,-1 0-353,0 0-160,0-19 513,-1 39 1120,1-20 770,-20 20 1344,20 0 193,0 0-833,0 0-449,19 0-95,-19 0-1,21 20-191,-23-20-97,22 0-96,1-20 0,-23 20-96,3 0 64,-1 0 32,-20 0 32,0-20 32,0 20-160,0-20 0,-20 20 0,-1 0 128,21 0 225,-18 0-65,18 0-256,0 20 128,0 0-64,0 0 0,0 19-96,0-19-192,18 20-64,-18-20-769,21 0-544,-1-20-1602,-20 0-5990</inkml:trace>
  <inkml:trace contextRef="#ctx0" brushRef="#br0" timeOffset="82476.7174">6767 11346 11530,'0'0'1538,"0"0"-962,-18 20 738,-3 20 127,21 0-480,-20 19-449,0 1-191,0 20-1,20-1-160,-19 20-224,38-20 96,1 1-416,0 0-1122,39-21-255,-18 1-578,38-1-2113</inkml:trace>
  <inkml:trace contextRef="#ctx0" brushRef="#br0" timeOffset="82815.7364">8118 11346 10730,'20'20'864,"0"0"-767,0 19 639,-1 1 706,21 21 351,0-2-672,-1 1-544,1-1-385,-1 20-32,-19 1 97,-20-20-33,0-1-96,0-19-32,0 19 256,-39-19-224,-1 0-160,0-20-897,-19 19-960,19-19-3621</inkml:trace>
  <inkml:trace contextRef="#ctx0" brushRef="#br0" timeOffset="83356.7677">9687 11764 16399,'-41'19'1121,"41"-19"-833,0 0 1122,0 0-802,20 0 1058,21 0-801,18 0-513,0 0-288,21 0 32,-1 0-192,-20 0-96,20 0-1121,-39 0-1154,1 0-960,-23 0-6470</inkml:trace>
  <inkml:trace contextRef="#ctx0" brushRef="#br0" timeOffset="83876.7974">11076 11545 13708,'20'60'257,"0"-1"-257,-20 1-32,0-1 0,0 1 64,19-1-64,-19-19 0,0-21 64,0 2 128,0-21 256,0 0 609,0 0-705,0-40-352,0 0 64,0 1-96,0-1 32,20 0-160,0 1-96,-20 19 160,20-20 64,0 40 32,0-20 160,-1 40-32,1-20 0,-20 40 0,0-20-96,0 19-224,0 1 64,0 0-609,20-1-2082,-20-18-4836</inkml:trace>
  <inkml:trace contextRef="#ctx0" brushRef="#br0" timeOffset="84142.8127">11473 11883 6149,'20'19'1922,"-20"2"-1025,20-2-128,19 0-257,-19 2 65,20-21 576,-20-21 737,19 2-129,1 0-159,-40-2-417,20 2 192,-20-21-224,-20 0-544,-20 20-545,20-19-64,-19 19-416,19 20-449,-20 0-513,21 20-127,19 0-321,0-20-800,19 19-3300</inkml:trace>
  <inkml:trace contextRef="#ctx0" brushRef="#br0" timeOffset="84437.8296">11869 11942 3587,'-20'40'2883,"20"-20"416,0-20-929,0 0-128,0 0-833,0-20-416,0-1-448,20-17 288,-20-2-97,21 0-543,-1 0-129,0 1-96,-2 19 64,3 0 96,-1 0-64,0 20 224,0 20-32,-20 20 65,20-21-161,-20 21-64,0 0-32,19-1-512,-19 1-866,20-21-896,-20 2-1890</inkml:trace>
  <inkml:trace contextRef="#ctx0" brushRef="#br0" timeOffset="85441.887">12366 11823 14862,'-19'20'2594,"19"-20"-1665,0 0 704,-20-20-640,40 20-480,-20 0-321,39 0-32,1 0-224,19 0-352,1 0-417,-1 0-640,0 0-930,-19-20-2850</inkml:trace>
  <inkml:trace contextRef="#ctx0" brushRef="#br0" timeOffset="85952.9157">13161 11744 4964,'39'-20'10282,"-39"0"-10058,-21 20-128,21 0-32,-18 0-32,-2 0 64,-21 20-32,21 20-160,-19-1 96,19 1 0,0 19 0,0-19 0,20 0-96,20 0-192,20-20-609,-1-20 32,22 0-576,-2 0-32,1 0 608,-1-20-96,-19 0 448,-1 0 353,-19-1 256,0 2 321,-20 0 383,0-2-351,0 2-353,-20 19 0,0 19 609,0 2 608,20-2-384,-19 0-385,19 2-127,19 19-97,1-20 193,0-20-289,21 0 128,-3 0 257,3 0 127,-3-20-159,3 0 352,-41-21-128,20 22 95,-20-21-127,-20 21-641,-21-21-352,23 20-352,-2 20-642,-1 0-1152,1 0-929,20 20-6342</inkml:trace>
  <inkml:trace contextRef="#ctx0" brushRef="#br0" timeOffset="86262.9337">13815 11883 14477,'0'59'1249,"-20"-19"-2081,20-20 832,-19 20 256,19-20 64,0 19-256,-20-19-32,20-20 513,0 0 256,0 0 159,20-20-575,-20-19-1,0 19 1,19-20-65,-19-1-32,20 3-288,0-2-96,0 20 128,1 0-32,-3 20 96,2 0 128,-20 20-96,20 0-63,-20 20 95,21-2 160,-21-17-672,0 19-705,0-20-673,20 19-480,-20-19-3075</inkml:trace>
  <inkml:trace contextRef="#ctx0" brushRef="#br0" timeOffset="86522.9481">14054 11902 1825,'0'-39'6855,"0"39"-5222,0 0 353,20 0 160,-20 20-833,0 20-832,19-2-129,-19-17 65,20 19 31,0-20-192,0 0-64,19-1 1,-19 1 287,20-40 97,-20 20-33,-1-19 33,1-1-97,-20 0-160,0 0-63,-20 0-129,20-20-288,0 21-705,-19-2-1185,19 2-1153,0-1-3203</inkml:trace>
  <inkml:trace contextRef="#ctx0" brushRef="#br0" timeOffset="86847.9674">14390 11961 9545,'0'21'2114,"20"-21"-1602,-20 0 1442,21 0-192,-1 0-545,0 0-737,19 0-128,-19-21 193,0 21 0,0-19-65,0 0-160,-20-2 321,0-18-577,0 19 0,-20 20-160,-20-20-224,20 20 31,-19 0 33,19 0-32,0 20 32,-1 0 192,21 19-1,0-18 65,21 17 193,-1-17-97,0 19 0,19-40 0,1 20-480,0-20 159,19 0-672,-19 0-736,-1-20-1826</inkml:trace>
  <inkml:trace contextRef="#ctx0" brushRef="#br0" timeOffset="87027.9777">14708 11902 12940,'0'-19'1025,"-19"19"128,38 0 897,-19 0-545,20 0-416,21 19-384,-3 2-32,3-2-257,18 0-288,1 2-224,-21-1-320,21 0-770,-21 0-639,1 0-289,1-20-993,-23 0-4869</inkml:trace>
  <inkml:trace contextRef="#ctx0" brushRef="#br0" timeOffset="87207.988">15086 11843 4452,'0'20'4228,"0"0"-1730,-20 20-160,-20-2-416,1-17-481,-1 39-672,0-21-481,1 1-384,19 0-480,-1-1-1282,21-19-3811</inkml:trace>
  <inkml:trace contextRef="#ctx0" brushRef="#br0" timeOffset="87360.9959">15404 12062 20083,'0'19'1153,"0"1"-1698,0-20 1250,-20 0-417,20 0-1409,-20 0-2883</inkml:trace>
  <inkml:trace contextRef="#ctx0" brushRef="#br0" timeOffset="111244.3627">15959 8703 13869,'0'0'993,"0"0"-353,20 20 353,-20-20 64,0 0-192,21 20-32,-3 0-545,22 20-32,1 19-32,-3 1-31,3-1 159,-21 21-160,19-1-96,-19 1 96,0-21-160,0 21-160,0-21 192,-1 1-320,1-21-320,0 2-449,0-1-289,-20-21-159,0 2-865,0-21-2915</inkml:trace>
  <inkml:trace contextRef="#ctx0" brushRef="#br0" timeOffset="111603.3834">15840 9260 12716,'0'0'1153,"-20"0"-481,20-20 193,20 0 224,-20-20 32,20 0-224,0-19-320,-20-1-321,20 1-160,-1-21-32,1 1 32,0 19 64,-20 1 353,20 19-225,-20 19-128,0-18-128,0 39 128,21-20-32,-21 20-128,0 0 0,18 20 97,2-20 95,21 20-32,-1-1-96,19 2-32,0-21 32,1 19-128,-1 2-224,2-21-449,-3 19-1153,-37-19-1537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2:08:10.25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1586 8485 10057,'-19'20'929,"-1"-1"-545,0-19 449,20 0 1025,0 20-481,-20-20-640,20 0-321,0 0 33,0 0 63,0 0-63,0 0-193,0 0-64,0 0 96,20 0-64,-20-20 65,20 20-97,19-19 0,-19-22-192,20 22 96,19-21-96,2 0 0,-22-19-32,21 19 0,-1 0 0,0 0-64,1-19-256,19-1 127,-18 1 1,-22-1-64,1 20 32,-20 20-193,-1 0 225,-19 1 32,0 19-160,0 0-481,0 0-160,-19 0-416,-1 19-705,20-19-2147</inkml:trace>
  <inkml:trace contextRef="#ctx0" brushRef="#br0" timeOffset="274.0157">2122 7849 7879,'0'-20'1794,"0"20"-417,0-20 32,21 20-95,-21 0-193,20-20-385,0 20-447,19-20-289,-19 20 32,0 0-32,19-20 0,-19 20 0,20 0 0,-20 0-32,-1 0 32,1 20 0,0-20 0,-20 20 0,0 0 32,0 0 64,-20 0-160,20 19 224,-20 1-96,1-20-64,-1 19-160,20 2-1570,-20-2-5445</inkml:trace>
  <inkml:trace contextRef="#ctx0" brushRef="#br0" timeOffset="4245.2428">6848 12459 4932,'-20'-21'2306,"20"21"-288,0 0-224,-20 0 0,20 0-321,0 0-288,-21 0-320,21 0 0,-20 0-32,20 0-513,0 0 321,0 0-161,0 21-64,41-21-63,-21 0-65,39 0-128,1 0 0,39 0-32,-20 0-96,21 0 0,-1 0-32,0 0 0,0 20 0,-20-20-32,0 0-32,-18 20 32,-2-20 32,-19 0-32,-20 0-128,0 0-192,-20 0-769,-20 0-1025,0 0-545,0 0-6309</inkml:trace>
  <inkml:trace contextRef="#ctx0" brushRef="#br0" timeOffset="5146.2942">18818 11585 14445,'0'0'769,"40"0"-289,-1 0 609,22-20 32,38 20-224,0 0 0,0 0-352,19 0 191,1 0-31,1 20-353,-1-20-224,1 20-63,-41 0-1,0-20-289,-19 0-543,-41 20-834,-19-20-1345,0 0-3042</inkml:trace>
  <inkml:trace contextRef="#ctx0" brushRef="#br0" timeOffset="9235.5282">17666 12399 5925,'0'-20'4068,"0"20"-3011,0 0 609,0 0 159,0-19-576,0 19-448,-20 0-288,20 0-97,-19 0 0,19 0-63,-20 19-257,-20 1-96,20 0 32,1 20 0,-21-20-64,20 0 0,0 20 32,-19-1 0,19 1 32,-21 19 0,23 1-96,18-1 64,0 1-64,18 0-32,23 0-96,-1-21-193,19 1 577,20-20-160,0 0 65,2-20 127,-2 0 128,-20-20 64,21 0 161,-21 0 160,0-20-65,-19 1-63,1-1-193,-23-20-191,2 0-65,-20 21 288,0-21-192,-20 1-63,2-1 95,-43 0-224,2 21-64,-1-2-64,1 22-353,19 19-191,21 0-705,-1 19-1186,20 2-768,-20-1-6150</inkml:trace>
  <inkml:trace contextRef="#ctx0" brushRef="#br0" timeOffset="9827.562">17607 12638 7623,'20'19'1313,"-20"-19"-993,0 0 2467,0 0-641,0 0-1281,0 0-321,0 0 385,0 0-288,0 0-417,0 20-160,0-20 96,0 20 96,-20-20 1,20 20 127,0-20 193,0 20-129,-20-20-96,20 20 161,0-20-65,0 19-224,0 1 1,20-20-193,-20 0-32,0 21 0,0-21 0,20 0-192,-20 0 416,0 20-256,0-20 192,0 0-160,0 0-32,0 0-128,0-20-161,0 20-255,0 0-417,0-21-64,0 21-192,0 0 352,0 0 480,0 0 257,0-20 160,0 20 225,0 0 319,19 0 129,1 0-97,0 0-159,0 20-193,1-20-128,17 0-32,3 0-96,-1 0-96,-1 0-128,1-20-353,-20 20-448,19 0-769,-39 0-2081</inkml:trace>
  <inkml:trace contextRef="#ctx0" brushRef="#br0" timeOffset="9994.5716">17984 12717 9224,'20'-20'2787,"0"20"-1794,-20 0 1697,20 0-1024,-20 0-897,0 0-353,0 20-96,0 0-95,0 19-161,-20-19-32,20 1-449,0-1-736,-20-1-929,20 1-3011</inkml:trace>
  <inkml:trace contextRef="#ctx0" brushRef="#br0" timeOffset="10535.6026">18381 12200 6566,'20'-19'2498,"-20"-1"-736,-20 20 1345,20 0-961,0 0-801,-20 0-384,1 20-128,-1-1-257,0 1-191,20 20-257,-20 0-128,20-1 32,0 1-192,0-20-129,0 19-543,20-18-290,-20-21-191,20 20-288,0-20-1506,-1 0-7559</inkml:trace>
  <inkml:trace contextRef="#ctx0" brushRef="#br0" timeOffset="10700.612">18480 12280 10185,'0'-20'1570,"0"20"-930,0 20 1698,0 0-1088,20-1-482,-20 22-543,0-22-161,20 1-192,-20 0-545,0-1-448,0 2-1185,0-21-2979</inkml:trace>
  <inkml:trace contextRef="#ctx0" brushRef="#br0" timeOffset="10931.6252">18620 12141 13965,'0'20'704,"20"-20"-415,0 20 1536,-1-1-223,1 1-385,0 20-897,20-20-288,-40 19 64,19-19-31,-19 20-1,-19-20-160,19 0-545,-20-1-512,20 2-545,-20-1-800,0-20-7079</inkml:trace>
  <inkml:trace contextRef="#ctx0" brushRef="#br0" timeOffset="11608.664">19413 12539 12043,'21'-21'1730,"-21"2"-1090,0-1 257,-21 20 32,21-20-481,-20 20-256,-19 0-159,19 20-66,-20 0 33,20 20-128,-19-1 128,19 21-192,20-1-32,0-19 128,0 19-96,40 1-33,-21-21 65,41 2 160,-1-21 257,2 0 575,-2-1 386,1-19 95,-1-19-224,0-1-160,1 0-417,-21-21-31,-19 2-161,0 0-192,-20-2-64,0-18-160,-20 19-32,-19-19-32,19 19-129,-20 1-159,1 18-385,19 2-928,-20 19-642,20 19-1665</inkml:trace>
  <inkml:trace contextRef="#ctx0" brushRef="#br0" timeOffset="12012.687">19413 12618 11915,'-40'20'1761,"40"-20"-1152,0 19 1057,0-19-97,0 20-544,0 0-609,0 0-127,0 0-193,0 0 0,0-1-96,20-19-192,-20 20-257,0-20-416,20 0-480,-20 0-352,21 0-1058,-1-20-1345,0 20 128,-2-19 2755,3-1 2114,-1 20 1954,-20-20 352,20 20-641,-20-20-544,0 20-577,0 0-191,0 0-289,0 0-257,0 20-63,0-20-289,0 20-288,0-20 32,0 20-192,0-1-256,0 1-769,0 1-288,0-1-609,0-20-1858,20 19-5957</inkml:trace>
  <inkml:trace contextRef="#ctx0" brushRef="#br0" timeOffset="12259.7012">19909 12220 14894,'21'20'640,"-42"-20"-768,21 20 1409,0 0 257,0 0-834,0 19-607,0-18-65,0 18 64,0 0-449,0-18-576,21-1-160,-21 0-352,20-20-449,0 19-1729</inkml:trace>
  <inkml:trace contextRef="#ctx0" brushRef="#br0" timeOffset="12482.714">20069 12260 8680,'-20'0'2050,"40"0"-1730,-1 20 1602,1 0-513,0-1-256,0-19-480,0 20-449,-20 1-64,0-2 0,0 1-32,0 0 65,0-20-97,-20 0-64,20 19-64,-20-19-353,20 0-351,0 21-289,0-21-993,0 0-2402</inkml:trace>
  <inkml:trace contextRef="#ctx0" brushRef="#br0" timeOffset="12677.7251">20227 12220 12619,'20'0'385,"-20"20"928,21 0 353,-1 0-577,-2 19-641,23-19-288,-21 20-160,-20-20-160,0 0-384,0-1-321,0 2 192,-20-1-96,0 0-1793,-1 20-6855</inkml:trace>
  <inkml:trace contextRef="#ctx0" brushRef="#br0" timeOffset="12972.742">18739 12976 12844,'0'0'2306,"0"0"-1345,0 19 640,0 1-159,-20 0-802,20 20-512,-20 0-160,20-1-832,-20-19-1571,20 20-2433</inkml:trace>
  <inkml:trace contextRef="#ctx0" brushRef="#br0" timeOffset="13347.7634">20585 12956 16047,'19'0'1121,"-19"0"-1345,0 0 800,0 0 1282,-19 0-1442,19 20-384,-20 19 32,0-19-288,0 0-481,0 0-576,20 0-544,-19 0-1411</inkml:trace>
  <inkml:trace contextRef="#ctx0" brushRef="#br0" timeOffset="13534.7741">20883 12936 15182,'39'0'2082,"-39"20"-2819,0-20 801,20 0-32,-20 20-1761,0-20-12717</inkml:trace>
  <inkml:trace contextRef="#ctx0" brushRef="#br0" timeOffset="13672.782">21181 12936 18001,'39'20'288,"-39"-20"-961,0 0 993,20 0-864,-20 0-3556</inkml:trace>
  <inkml:trace contextRef="#ctx0" brushRef="#br0" timeOffset="13808.7898">21418 12936 18449,'40'0'512,"-20"0"-319,-20 0 479,21 0-960,-21 0-2467,0 0-9993</inkml:trace>
  <inkml:trace contextRef="#ctx0" brushRef="#br0" timeOffset="14985.8564">19413 12757 7142,'0'0'1185,"0"0"769,0 0 865,0 0-1794,0 0-769,0 0 481,0 0 96,21 0-321,-1 0-224,0 0 1,-2 0-289,3 0-385,19 0-287,-20 0-417,-1 0-1250,1 0-2337</inkml:trace>
  <inkml:trace contextRef="#ctx0" brushRef="#br0" timeOffset="15273.8736">19413 12657 7975,'0'0'384,"0"0"1891,0 0 607,0 20-1953,0-20-833,0 20-224,0 20-833,-20-1-2434</inkml:trace>
  <inkml:trace contextRef="#ctx0" brushRef="#br0" timeOffset="20890.1948">6749 13075 5317,'-21'20'1473,"1"-20"-96,20 0 385,-20 0-97,20 0-95,0 0-353,0 0-480,0 0-161,0 0-31,0 0-129,20-20-288,-20 0-32,20 0-96,19 0 0,-19 0-128,21 1-160,-3-21 64,3-1-64,-1 22-577,-1-1-1441,-19 1-3844</inkml:trace>
  <inkml:trace contextRef="#ctx0" brushRef="#br0" timeOffset="21170.2108">6927 12776 8359,'-20'0'993,"20"0"-160,0-19-705,0 19 161,20 0 127,0 0-192,19-20-160,-19 0-64,20 0 64,19 20 32,-39 0-64,21-20 0,-23 20 65,2 20 319,1-20 225,-1 20-129,-20 0 0,0 19-31,0-19-129,0 1-63,0 18-225,0-19-96,0-1-481,0 22-1120,20-41-4037</inkml:trace>
  <inkml:trace contextRef="#ctx0" brushRef="#br0" timeOffset="22301.2756">20525 11346 8680,'-20'-20'1569,"1"20"-384,19 0 769,-20 0-416,20-20-193,0 20-608,0 0-577,20 20 288,19-20 65,21 20-385,-1 0-32,0 0-64,22 0 0,-22-1 64,20-19-128,-19 21 64,-1-2-416,-39-19-97,21 0-31,-41 0-641,0 0-385,-20 0-704,-1-19-2915</inkml:trace>
  <inkml:trace contextRef="#ctx0" brushRef="#br0" timeOffset="22623.294">20764 11188 5252,'20'0'353,"-20"0"992,-20-20 641,0 20-224,-1 20-705,-17-20-257,-3 0-287,-18 19-257,19 1-192,0-20 160,1 20 193,19-20-33,0 0-256,0 20 64,20 0 417,20-1-129,0 1-127,0 20-97,0 0-192,19 0-32,1-21-416,-1 21-417,1-19-480,1 18-1410,-3-19-7494</inkml:trace>
  <inkml:trace contextRef="#ctx0" brushRef="#br1" timeOffset="36007.0595">11750 9816 5541,'20'-40'897,"0"1"448,-20 19 288,0 0 97,0 0-160,0 0-1,-20 1-544,-19-2-256,19 2-33,-40 19-191,21-20-321,-1 20-160,-19 0-96,19 20 0,-40-1-32,22 21 32,-3 0 0,2 0 0,-1-1 32,21 21-32,-1-1 64,19 1-32,1 20-64,20-21 96,20 1-64,21 0 32,18-21 0,1 1 64,19 0 0,20-20-32,1-1 160,-1-19 193,20 0 95,-20-19-96,1-1 97,-21-20-225,20 20 96,-39-19 33,-1-2 95,-18-18 65,-41 19 95,18-19-223,-36-1-65,-23 1-160,1-1 161,-39 20-33,20 0 0,-22 1-160,2 19 1,0 0-65,0 20-128,19 0-96,21 0-417,-1 20-832,40 0-833,-20 19-865,40-19-2242</inkml:trace>
  <inkml:trace contextRef="#ctx0" brushRef="#br1" timeOffset="37016.1172">11452 10611 8712,'0'-19'1121,"0"-2"-320,0 1 704,21 20 32,-21 0-287,0 0-610,0 0-640,0 0 192,0 20 257,0 20-1,0 0 129,-21 20-97,3 19 65,-2 20-193,-1 0 97,-19 41-161,22-21-32,-23 20-32,1-20-128,1 1-128,19-21-64,0-20 128,0 1-32,0-21 0,20 1-64,-19-20-64,19-1 32,0 1-320,0-20-321,0 0-224,0 0-352,0-20-641,0 0-2915</inkml:trace>
  <inkml:trace contextRef="#ctx0" brushRef="#br1" timeOffset="37608.151">11215 10730 3203,'-40'20'3715,"20"-20"-2658,20 0 993,-20 0-64,20 0-160,0 20-449,0-20-608,0 0-129,0 0 97,0-20 192,20 20-353,20-20-223,0 1-225,-1-1-96,1-1-32,19 2 0,-18-1 0,-3-19 64,3 18-192,-1 1 0,-21 1 256,1 19-128,0-21 32,-20 21 64,0 0 0,0 21 96,20-21 161,-20 39-33,0-18-64,20 18-192,-20 0 0,19 2-32,1-22 0,0 21-128,0 0-865,19-20-897,-19-1-1313</inkml:trace>
  <inkml:trace contextRef="#ctx0" brushRef="#br1" timeOffset="45097.5793">5795 12101 10890,'-40'0'993,"1"0"-257,39 0-63,-20 0 160,20 0-193,0 0-383,0 20-33,40-20 64,-21 0-96,41 0-96,-21 0-96,22 0-192,-3 0-288,3-20-385,-2 0-704,-19 1-1634,-1-1-5414</inkml:trace>
  <inkml:trace contextRef="#ctx0" brushRef="#br1" timeOffset="45292.5905">6093 11902 11594,'-40'40'545,"40"-40"-641,20 19 192,0 2-128,20-21 160,19 20 385,2-20-161,-3 20-256,-17 0-96,-2 19 64,-19-19-32,-20 20 32,-20-20 96,-19 0-64,-2-1-224,-17 21-801,-3 0-2081</inkml:trace>
  <inkml:trace contextRef="#ctx0" brushRef="#br1" timeOffset="45932.6268">18103 11247 9801,'0'0'1217,"0"0"-1089,0 0 449,20 0 384,1-20 63,17 20-255,3-20-481,-3 1-191,3 19-65,-1-20-161,-1 20-928,-19 0-1921,0-20-4742</inkml:trace>
  <inkml:trace contextRef="#ctx0" brushRef="#br1" timeOffset="46170.6408">18381 11088 2274,'-39'0'6149,"39"-19"-4899,0 19-193,0-21 160,19 21-352,1 0-417,20 0-96,-1 0-159,21 0-33,-21 0-96,-19 21 0,21-21 0,-21 19 32,0 1-64,-20 0 0,0-20 288,0 20 193,-20 0-161,0 0-128,-1-20-31,1 19-193,-18 1-97,-3 0-1152,21 0-3459</inkml:trace>
  <inkml:trace contextRef="#ctx0" brushRef="#br1" timeOffset="48020.7466">10043 12220 11210,'0'-20'-32,"-20"1"64,20 19 128,0 0 97,0 19-33,20 21 352,-20 20 1,0 0-33,20 18 65,-20-17-193,0-2-63,0 40-257,0-19-64,0 20 64,0-21 416,0-19 129,0-21-129,0-19-95,20 0 63,-20-20 33,0 0-417,0-40-192,21 20-128,-21-19 63,18-1-447,-18 0 352,20 1-65,0 19 161,1-1 128,-1 1 32,-2 20 224,3 20 257,-1-20-65,0 41-31,-20-22-193,20 20-320,-20 2-65,19-1-543,-19-21-513,20 21-930,-20 0-2657</inkml:trace>
  <inkml:trace contextRef="#ctx0" brushRef="#br1" timeOffset="49030.8044">10600 12876 6534,'0'0'3395,"0"-20"-2690,-20 20 1056,20-19-63,-21 19-737,1 0-865,2 0-64,-3 0-32,1 19-32,0 20 32,20-18 32,-20 19 0,20-1 160,20 1-64,-20 0-96,40 0 32,-19-21-32,17 21 32,3-40 65,-3 20 223,23-20 192,-22 0 33,-19-20 31,20 20-223,-20-40 31,-20 21 97,0-1-129,0 0-320,-20-20-288,0 20-160,-20 0-225,21 1 64,-1 19-832,-20-20-1313,19 20-6407</inkml:trace>
  <inkml:trace contextRef="#ctx0" brushRef="#br1" timeOffset="49327.8212">10600 12976 12940,'-20'19'288,"20"1"225,0-20 1184,-21 20-832,21-20-577,0 20-224,0-20-64,0 0-64,0 0-224,0 20-128,0-20-129,0 0-384,0 0 289,21 20 383,-21-20 33,0 0 128,20-20 192,-20 20 320,0 0 65,20 0-161,-20 0-128,18 0 1,-18 20 31,21-20-96,-1 20-128,-20-20-64,20 19-385,0-19-1312,-20 0-6439</inkml:trace>
  <inkml:trace contextRef="#ctx0" brushRef="#br1" timeOffset="49666.8408">11035 12438 8648,'0'0'704,"0"0"-672,0 0 2499,0 0-930,0 21-704,-18-1 96,18 0 32,-20 20 32,-1-1-352,21 21-513,-20-1-160,20 1-64,0 0-192,20-1-449,1-40-320,17 22-544,-18-41-417,21 20-2242</inkml:trace>
  <inkml:trace contextRef="#ctx0" brushRef="#br1" timeOffset="49839.8507">11235 12697 13388,'-20'-20'993,"0"20"-865,20 0 1666,0 20-225,0 0-544,20 20-480,19-21-449,-19 22-288,0-2-737,21-19-705,-3 20-319,-18-20-1955</inkml:trace>
  <inkml:trace contextRef="#ctx0" brushRef="#br1" timeOffset="50018.8609">11452 12717 14669,'-38'-20'545,"17"40"-417,1 0 1345,0 0 321,-19 19-865,-1-18-833,20 18-224,1-19-545,-1 20-704,20-20-737,0 0-3267</inkml:trace>
  <inkml:trace contextRef="#ctx0" brushRef="#br1" timeOffset="50365.8808">11533 12300 6534,'0'0'1249,"0"0"1185,-20 0 353,0 39-545,20-18-544,-20 18-289,20-19-672,-21 20-545,21 0-96,0-21-32,21 21-545,-1-20-63,0 0-417,0 0 32,-1 0-736,21-20-2435</inkml:trace>
  <inkml:trace contextRef="#ctx0" brushRef="#br1" timeOffset="50524.8898">11691 12419 8103,'0'19'5413,"0"2"-5317,0-1 257,0 0 576,0 20-801,0-21-1185,20 1-737,-20 0-1569,20-20-4677</inkml:trace>
  <inkml:trace contextRef="#ctx0" brushRef="#br1" timeOffset="50653.8972">11711 12339 14733,'-20'0'257,"20"0"-834,0 0 1,0 0-2147</inkml:trace>
  <inkml:trace contextRef="#ctx0" brushRef="#br1" timeOffset="50855.9088">11790 12339 13516,'20'0'1442,"1"0"-866,-21 0 1058,18 0-833,2 21-417,1-2 128,-1 21-864,-20-21 608,0 2-640,20-1-609,-20 0-224,0 20-32,0-21-353,-20 1-1697,20 0-5157</inkml:trace>
  <inkml:trace contextRef="#ctx0" brushRef="#br1" timeOffset="51129.9245">11930 12240 10826,'39'-20'1729,"1"20"-191,-20 20 352,0 0 256,-1 20-737,1-1-416,0 21-64,0-21-321,-20 2-255,20-2-257,-20 21-384,19 0 127,1-1-127,-20-19-192,0 19-161,-20-18-32,1-2-159,-1 1-866,-20 0-1633</inkml:trace>
  <inkml:trace contextRef="#ctx0" brushRef="#br1" timeOffset="52153.983">12663 12697 10505,'-18'20'1890,"18"-20"-1249,0 0 864,0 0-159,-21 0-321,21 0-577,0-20-288,0 0-64,0 0-96,0-19 0,0 19-64,21 0-224,-3 20 192,2-20 32,0 1 32,1 19 0,-21-21-64,20 21-33,-20 0 129,0 21-32,0-2 0,18 1 64,-18 0-32,21 0 0,-1 0 0,-20-20 0,40 19 193,-20-19-97,-1 0 160,1-19-64,0-1-32,0 0-128,0 0-32,-20 0-224,0 1 0,0-2-993,0 21-1346,0 0-6854</inkml:trace>
  <inkml:trace contextRef="#ctx0" brushRef="#br1" timeOffset="52544.0053">12744 12916 8263,'-20'40'-480,"20"-40"128,0 0 1184,0 0 834,0 0-897,0 0-225,20 0 417,-2-20-64,-18 20-449,21-20-159,-21-1 63,0 2-224,20-1-96,-20 20-64,0 0-64,0 0 32,20 0-192,-20 20-161,20-1-159,-20 22 480,20-21 32,-1 0 96,1-20 192,0 0 545,0 0 127,0-20 290,-1 0-65,1 20-257,-20-20-383,0-1-417,0 2-128,0-1-513,0 1 33,0 19-801,0-20-2147</inkml:trace>
  <inkml:trace contextRef="#ctx0" brushRef="#br1" timeOffset="53287.0478">13477 12677 11562,'-18'-20'2146,"-3"1"-1889,21-1 63,-20 20-160,20 0-64,-20 0 96,20 20-127,0-1-33,-20 21 0,20 0 0,20-1-32,-20 2 0,20-2 0,0-19 96,19-1 128,-19-19 288,21 0-127,-21 0 223,18-19 33,-17-20 32,-1 19-225,0-1-448,-20 1 0,0 1-96,0-1-256,0 20-289,0 0-128,0 0 577,20 20-160,-20-1 95,0 22 161,19-2-32,-19 21-32,20 0 96,-20-1 128,20-19 288,-20 19 289,0-19 224,-20-20 320,0 0 64,1 19-544,-1-39-449,0 20-192,-21-20-352,21 0-129,2-20-575,-23 20-418,21-19-416,20-21-1312,-20 20-7048</inkml:trace>
  <inkml:trace contextRef="#ctx0" brushRef="#br1" timeOffset="53662.0692">13776 12240 8039,'0'-20'1538,"0"0"95,-20 20 257,20 0-577,0 0-768,-20 20-161,20 20 321,0 0-161,-20-1-63,20 1-225,0 0-96,20 0-128,-20-20 0,0 0-192,20-1-320,-20 2-642,20-2-960,-1 1-3331</inkml:trace>
  <inkml:trace contextRef="#ctx0" brushRef="#br1" timeOffset="53828.0788">13914 12379 13228,'0'0'673,"0"20"-129,0 0 705,0 20-832,0-20-417,0-20-417,20 20-608,-20-1-192,21-19-1089,-1 21-5093</inkml:trace>
  <inkml:trace contextRef="#ctx0" brushRef="#br1" timeOffset="53950.0858">13955 12300 13356,'-21'0'513,"21"-20"-1218,0 20-1281,0 0-4900</inkml:trace>
  <inkml:trace contextRef="#ctx0" brushRef="#br1" timeOffset="54190.0995">14054 12200 11210,'0'-19'2659,"0"19"-2339,20 19 993,-20-19-64,39 40 1,-19-20-386,20 20-383,-1-1-97,1 1-192,-20 0-64,-20 0-128,19 0-224,-19-21-641,0 2 225,0 18-353,-19-19-64,-1 0-160,0 19-3075</inkml:trace>
  <inkml:trace contextRef="#ctx0" brushRef="#br1" timeOffset="55876.1958">10023 13631 12812,'-39'40'320,"19"-40"-224,0 20 320,0-20 866,20 0-514,-19 0-415,19 0-417,0 0 192,19 0 160,1 0 0,0 0-192,20 0 33,-1 0 31,22 0 64,-3-20-32,1 20-64,22-20-32,18 20-128,-20 0 64,21 0 96,-1 0-128,20 0 32,0 0-64,19 0-96,2-20 256,18 20-128,-18 0 0,18 0 96,1 0 33,20 0 63,-20 0-128,20 0-32,-1 0 0,-20 0-32,22 0 96,-2-20 32,1 20 192,-1 0-191,-18 0-65,-2 0 64,1 0-224,-21 0 160,2-19-160,-21 19-65,1 0-127,-41-20-64,0 20-33,-19 0-415,-1 0-802,-39 0-1985</inkml:trace>
  <inkml:trace contextRef="#ctx0" brushRef="#br1" timeOffset="57247.2743">11948 9776 5797,'21'-19'1153,"-21"19"192,0-20-384,-21 20-384,21-20 288,-18 0 128,18 0-193,-20 0-95,0 1 64,-1-2-193,1 21-95,-19-19-353,-21 19-64,21 0-64,-21 0 0,-19 0-64,20 19-160,-20 2-385,-2 18-96,22 1 193,-20 0 320,-1-1-97,21-19 193,0 20 96,18-1 193,1 1-1,1 0 0,19 0 96,0 0-64,0 20-160,40-21-64,0 0 65,20 21-33,-1-20-129,22 20-95,18-20 64,0-1 64,20-19 0,20 20 64,-19-21 0,19-19 0,0 0 64,-19 0 160,-1-19-32,0-1-127,0 0 95,-20-20 192,-20 0 193,2 1 287,-22-1-191,-19 0-65,0-20 33,-20 1-385,-20 19 225,-19-19-225,-1-1-224,-19 20 96,-2-19 64,2 19 353,-20 0-193,19 1-64,-19 19-224,18 0 0,-18 20-32,0 0-64,20 0-96,-21 20-737,21 0-672,18-1-1090,3 21-7751</inkml:trace>
  <inkml:trace contextRef="#ctx0" brushRef="#br1" timeOffset="60936.4854">16534 3854 3171,'0'-19'768,"0"19"257,0 0 673,-18-20 416,18 20-64,0 0-673,-20-20-384,20 20-96,-21 0-128,21 0-225,-20-20-160,-18 20-255,17 0-65,-19 0 64,1 20-128,-1 0-32,-19 0 32,-1-1 0,1 2 0,-2 18-32,23 1 32,-23 19-64,22 1 64,19-1 0,0 1 0,20 0-64,0 0 64,20-1 32,19 1 0,21-1 32,-1-19-64,22-20 0,-2 20 64,20-40-64,0 19 96,1-38 224,-1-1 225,0 0 95,-20-20 225,-20-19-32,2 19-160,-21-19 255,-22-21-447,3 20 127,-21-20 1,-39 2-129,-1 18-127,-21-20 31,2 41-160,-40-1-96,20 20-128,0 0-160,-2 20-544,42 20-1506,-21 19-2115,41-18-7013</inkml:trace>
  <inkml:trace contextRef="#ctx0" brushRef="#br1" timeOffset="62435.571">17170 3835 2274,'0'0'9737,"0"0"-8968,0 0 416,20 0-256,-20 0 32,0 0 256,0 0-160,20-20-96,0 0-225,-1 0 1,21-20-160,19-19-33,2-1-160,38-39-191,20-1 31,40 1 64,0 0 0,-1-21-95,21 21-129,-20-20 64,-1 20 0,-18-1 96,-2 20-288,-57 1 64,-2 39-320,-41 1-129,-17 19-191,-21 0-898,-21 1-1152,3 19-481,-23 19-2178</inkml:trace>
  <inkml:trace contextRef="#ctx0" brushRef="#br1" timeOffset="62911.5983">17368 3298 14477,'0'-20'577,"0"1"-577,21 19 0,-21-20-192,0 20-193,0 20 193,-21-1 288,1 1-96,2 40 32,-23-20 96,1 19 449,1 1 256,-1-21-97,20 21-223,1-21-129,19 2-32,0-22-31,19 1 480,21 0-65,19-20-31,22 20-385,-22-20-224,20 0-224,0-20-480,1 20-738,-21 0-800,-18 0-1825</inkml:trace>
  <inkml:trace contextRef="#ctx0" brushRef="#br1" timeOffset="64226.6735">19334 1013 12043,'20'-19'-481,"-20"19"97,19 19 32,-19 1 128,20-1 192,0 22 416,-20 18 256,21 41-95,-21 0-193,20-1-127,-20 0 415,0 0-255,0-40 159,0-19-31,0 0 351,0-40 482,0 0-834,0 0-480,0-20-224,20 0-128,-2-20-1,3 1-287,-1 19-385,0-20 128,0 40 545,19-20 256,-19 20 288,0 20 192,0 0 65,-20 20-129,19-1-224,-19 1-64,20-20-64,-20 21-512,0-22-1218,20 21-5445</inkml:trace>
  <inkml:trace contextRef="#ctx0" brushRef="#br1" timeOffset="64569.6932">19950 1629 15726,'0'-20'-160,"-20"20"-608,20 20-289,-21-20 704,21 20 321,-20 20 160,20-1-96,20 1 32,1 20-192,19-20 0,19-21 192,0 2 96,1-1 353,-21-20-65,1-20-31,1 20 159,-21-21 33,-2 2-129,3-21-95,-1 21 159,-20-22-128,0 1-416,0 1 97,-20-1-161,-19 20-1,-2-20-415,1 40-385,20 0-64,-19 0-192,-1 0-672,20 0-3460</inkml:trace>
  <inkml:trace contextRef="#ctx0" brushRef="#br1" timeOffset="64808.7068">19989 1669 11915,'0'0'1377,"0"0"-32,0 0-448,0 0-929,0 0 0,0 0 96,0 20 32,0-20-32,0 19-32,0 1 0,20-20 32,-20 20-31,20-20-66,-20 0-575,20 20-994,0-20-1505,-1 0-2946</inkml:trace>
  <inkml:trace contextRef="#ctx0" brushRef="#br1" timeOffset="64932.7139">20168 1728 12684,'0'0'1249,"0"0"-256,0 20-321,0-20 1,0 20-193,0-20-352,0 0-192,0 20-640,19 1-1154,1-2-3075</inkml:trace>
  <inkml:trace contextRef="#ctx0" brushRef="#br1" timeOffset="65241.7315">20685 1013 13869,'0'-39'256,"0"18"-160,0 1-64,-21 20 0,1 20 545,0 1 95,0 18 1,1 21-161,-1-1-255,0 21-65,20-1-32,0 1-128,20-21-160,0 1-96,19-21-1,1 2-191,-19-22-641,17 1-1153,3 0-5894</inkml:trace>
  <inkml:trace contextRef="#ctx0" brushRef="#br1" timeOffset="65423.742">20802 1291 17200,'0'0'-224,"0"0"448,0 0 577,21 20-225,-1 0-224,20 1-255,-1-2-162,1 20-639,19 2-674,-19-22-543,-19 21-1891</inkml:trace>
  <inkml:trace contextRef="#ctx0" brushRef="#br1" timeOffset="65611.7527">21140 1271 14798,'-20'0'-97,"2"20"194,-2 0 447,-1 0 193,-19 20-97,1-20-576,19 19-64,0-18-672,0 18-770,20-19-1793,0-20-7335</inkml:trace>
  <inkml:trace contextRef="#ctx0" brushRef="#br1" timeOffset="65855.7659">21181 914 11434,'0'-60'2339,"0"40"-2147,0 20 32,0 0 96,0 20 673,0 1-512,0-2-193,0 40-224,0-18 0,0-2-128,20 21-160,-1-40-257,1 19-448,0-19-576,-20 0-2307</inkml:trace>
  <inkml:trace contextRef="#ctx0" brushRef="#br1" timeOffset="66006.7754">21339 994 13388,'20'0'96,"-20"0"128,0 0-31,0 19-161,0 1-32,0-1-321,20 2-479,-20-1-1475,20 0-4483</inkml:trace>
  <inkml:trace contextRef="#ctx0" brushRef="#br1" timeOffset="66143.7831">21399 933 15022,'0'-39'-128,"-20"39"-577,20-19-320,0 19-1089,0 0-1570</inkml:trace>
  <inkml:trace contextRef="#ctx0" brushRef="#br1" timeOffset="66396.7977">21458 854 13196,'20'-20'1281,"-20"20"-1025,21 0 513,-21 0-449,18 0 513,2 0-64,0 20-481,1 1-128,-1 18-96,-20 0 33,18 2-322,-18-2-63,0 1 96,0 0 128,0-21-32,0 1-32,-18 0-289,18 0-736,-20-20-865,20 0-3235</inkml:trace>
  <inkml:trace contextRef="#ctx0" brushRef="#br1" timeOffset="66713.8158">21697 834 9801,'-20'-19'160,"20"38"641,20-19 1345,-1 41-513,-19-22-352,40 20-576,-20 22-288,19-3-161,1 3-64,-20-2-96,0 21-64,1-21 32,-3 1-32,-18-1 64,-18-19 32,-3 19-64,1-18-224,-20-22-256,20 1-1218,-19 0-3490</inkml:trace>
  <inkml:trace contextRef="#ctx0" brushRef="#br1" timeOffset="68587.923">23185 1172 5252,'20'-59'385,"-20"19"1537,0 19 320,0 2-192,0-1-833,0 1-897,-20 19-416,0 0-128,20 0-32,-20 0 160,20 19 31,-19 1 65,19 20 65,0 0 31,19-1-96,-19 21 32,20-1-321,-20 1-383,20 0-97,-20-21 0,0 1 289,0-20-33,0 0 321,-20-20-32,-19 0 64,19 0 0,-20-20 224,1 20 320,19-20 513,0 1 352,0-2-32,20 21-800,20 0 223,0-20-416,19 20-256,21 0-96,-1 0-160,2 0-449,-2 0-1313,-1 0-960,-17 0-2147</inkml:trace>
  <inkml:trace contextRef="#ctx0" brushRef="#br1" timeOffset="69077.951">23661 1331 10121,'0'0'705,"0"0"-513,-38 0 1057,17 21-128,1-2-160,-19 1-352,19 19-449,0 1-224,0-20-225,20 0 1,20-1 128,0 2-64,19-21-32,-19-21 95,21 21 1,-21-19 96,-2-1 96,2 0 0,1 1 0,-21-2-32,0 1 64,0 1-64,0 19-96,-21 0-96,21 0 0,0 0 192,0 19 32,0 1-96,0 1-96,21-2-161,-1 1 129,0 0 192,-1-20 96,-19 19 481,20-19 192,0 0-1,-20 0-447,0 0 127,20-19-128,-20-1-256,0 20 65,20-20-226,-1 1 1,1 19 0,0 0-32,20-21 64,-21 21-224,1 0-769,0 0-1057,0 21-8040</inkml:trace>
  <inkml:trace contextRef="#ctx0" brushRef="#br1" timeOffset="75978.3457">20306 2563 8712,'0'-20'1057,"0"-20"128,0 20 609,0-19-481,0 19-512,0 0-257,-18-20-224,-2 21-127,20 19-257,-41-21-97,21 21-95,0 0-32,1 21 64,-1 19-33,20-21 129,-20 41 96,20-1-32,20 1-128,-20 0-673,20-1-256,-1 1 96,1-2 0,0-17-32,0-21-128,-20 0-577,-20 0 321,0-20 192,-19 0-449</inkml:trace>
  <inkml:trace contextRef="#ctx0" brushRef="#br1" timeOffset="76102.3527">20029 2861 1697,'-40'-41'4356,"40"22"-2402,20 0-1089,20-21 32,-1 40-64,1-21-65,19 21-191,-19 0-481,21 0-352,-22 0-897,1 0-1698,-1 0-2979</inkml:trace>
  <inkml:trace contextRef="#ctx0" brushRef="#br1" timeOffset="76361.3676">20446 2762 896,'0'20'64,"0"-1"-64,20 0 32,0 2-32,-20-1 161,19-20 832,-19 0 512,0 0 1730,0 0-96,0-20-1570,0 20-800,0-21 0,0 2-128,0 0-321,0-1-224,0 20-256,20-20-353,-20 20 129,20 0 224,0 0 0,0 0-33,-1 0-575,1 20-674,0-20-447,0 0 63,1 20-1505</inkml:trace>
  <inkml:trace contextRef="#ctx0" brushRef="#br1" timeOffset="76656.3845">20902 2762 12812,'-39'-20'256,"39"20"-224,-20 20 128,0 0 128,20-1 33,0 0-1,0 2-224,0-1-352,40 20 32,-20-40 192,19 20 96,1-20 224,-20 0 256,19 0 321,-19-20 288,-20 0-320,20-20-288,-40 19-97,20 2-672,-20 0-449,0-1-896,1 20-1122,-1-20-2946</inkml:trace>
  <inkml:trace contextRef="#ctx0" brushRef="#br1" timeOffset="77053.4071">21140 2841 3010,'61'40'32,"-42"-20"577,-19 0 576,0-20 2242,0 0 193,0 0-1282,-19 0-1121,19 0-544,0-20-65,0 0-576,0-20-320,0 19-353,19 2-191,1 0 63,-20-1 513,20 20 256,0 0 256,-20 0 32,0 20-64,0-1-127,20 0-65,-20 2 32,0-1-128,0 0 0,19-20-1,-19 0 33,20 0 96,-20 0 129,20-20-1,0 0 0,0-1 96,-1 21 353,1-19 576,0 19-352,0 0-128,-20 0-481,21 19-64,-21-19-96,0 21-32,18 19-192,2-20-481,0 0-896,1-1-1186,-1 1-8647</inkml:trace>
  <inkml:trace contextRef="#ctx0" brushRef="#br1" timeOffset="77724.4454">22272 2762 14381,'-20'-20'481,"0"20"-1,20 0-288,-19 0-288,19 20 288,0 0 0,0 18-31,19 3-33,1-21-192,20 20 64,-1-40-64,1 19 256,19-19 128,-18 0 0,-21-19 33,0-1 31,-1 0 0,-19 0-223,20 0-129,-20-1-417,0 2-95,0 19-225,0 19-160,0 2 673,0-1 128,0 40 96,20-1 32,-20 1-64,20 20 32,0-22 32,-1-17-64,1-1 128,-20-21 385,0 21 448,-20-40 576,1 20-191,-21-20-578,0 0-415,1 0-193,-2-20-256,3 0-673,-3 0-1057,1-19-1537,21-1-7623</inkml:trace>
  <inkml:trace contextRef="#ctx0" brushRef="#br1" timeOffset="78071.4654">22847 2166 14637,'-18'0'481,"-2"0"-417,-1 19 448,1 21 385,0 0-64,2 0-288,18 0-353,0 19-64,18-19 64,2-1-288,0 1-64,21-20-64,-23 20-321,23-21-320,-1-19-512,-21 0-1666</inkml:trace>
  <inkml:trace contextRef="#ctx0" brushRef="#br1" timeOffset="78237.4749">23027 2364 15406,'0'0'481,"0"0"-738,0 21 738,19-2-193,-19 1-288,20 0-128,-20 0-513,20-1-448,-20 1-1217,20-20-2851</inkml:trace>
  <inkml:trace contextRef="#ctx0" brushRef="#br1" timeOffset="78351.4814">23086 2286 12139,'-20'-21'2242,"20"1"-2370,0 20-1474,0 0-5412</inkml:trace>
  <inkml:trace contextRef="#ctx0" brushRef="#br1" timeOffset="78575.4941">23165 2126 15246,'40'0'-448,"-19"20"896,-3 0 225,23-1-449,-21 21 64,0-20-160,-2 0-96,3 20 160,-21-21 1,0 21 31,0 0-64,0 20-64,0-21-480,-21 1-930,3 0-1889</inkml:trace>
  <inkml:trace contextRef="#ctx0" brushRef="#br1" timeOffset="81837.6808">17468 4192 11082,'0'0'1217,"0"0"1025,0 0-288,0 0-384,0 0-289,20 0-737,0 0-159,19 0-1,21-20-96,19 20-160,21 0-63,-1-19 31,0-2 0,0 21 32,0-19-64,-20 19-64,-18 0 0,-22 0-32,1-20-224,0 20-129,-21 0-63,-19 0 160,0 0-65,0 0-864,-19 0-833,-21 0-1505,0 0-5382</inkml:trace>
  <inkml:trace contextRef="#ctx0" brushRef="#br1" timeOffset="82219.7027">17846 3974 12812,'19'0'704,"-19"0"1,0 0 512,0 0-64,0 0-768,-19 0-482,-21 0-191,-1 20 96,-18 19 128,-1-18 96,21-2 0,-21 21 32,21-21 96,-1 2 96,20-2-31,1 1-129,19 0 160,19 0 385,21 0 63,19 0-95,1 20-321,-1-21-128,20 2-160,-18-21 64,-2 19-192,1 1-384,-21 0-609,-19 0-801,0-20-3011</inkml:trace>
  <inkml:trace contextRef="#ctx0" brushRef="#br1" timeOffset="87850.0247">19513 2146 8808,'0'0'929,"0"0"-481,-21 0 609,21 0-64,0 0 320,0 0 33,0 0-546,0 0-223,0 0-97,0 0 193,0 0-32,0 0-225,21 0-64,-1 0 193,39-20-193,1 20-128,19 0-31,41 0-161,18 0 0,1 0-64,1 0 64,18 0-32,1 0 32,20 0-128,-21 20-1,22-20 33,-22 0 161,-19 0-258,-1 0 65,-38 0 160,-1 0-64,-39 0-608,-21-20-1923,-19 20-1056</inkml:trace>
  <inkml:trace contextRef="#ctx0" brushRef="#br1" timeOffset="88829.0807">22371 3556 11242,'-20'0'-128,"20"0"160,0 0 577,0 0 255,0 0-127,0 21 160,20-21-320,1 0-33,17 0-63,-18 0-65,41 0-160,-2 0-128,0 0-64,42 0-32,-22 19-32,20-19 32,0 0 0,-20 20 32,0-20-128,-18 0-640,-43 20-2788</inkml:trace>
  <inkml:trace contextRef="#ctx0" brushRef="#br1" timeOffset="92877.3121">8972 11625 3587,'-20'20'4836,"20"-1"-4099,-20-19 1121,20 0 288,0 20-545,0-20-319,0 0-417,0 0-225,0-20 33,0 20-321,0 20-320,0-20 0,0 0 0,0 0 192,20 0 129,20-39 63,-1 19-256,1-20 0,19-19 33,1 19-257,19-21 128,1 2 160,-1-20 128,1 39-96,-21-39-256,20 19-64,0 0 224,-18 0-127,18 1-33,-20-1 96,1 1 0,-1-1 32,-19 21 0,-1-2 96,1 2 96,1 0-63,-2 18-33,1 1-64,-1 1 32,21-21-96,-20 20-64,-1-20 64,1 20-64,-1 1-32,-19-2 33,1 2-194,-1-1-31,0 0 0,-20 20-32,0-20-129,0 20-223,0 0-257,0-20-256,0 20-224,0 0-64,0 0-385,0 0-1121,0 0-2050</inkml:trace>
  <inkml:trace contextRef="#ctx0" brushRef="#br1" timeOffset="93238.3327">10440 10253 4292,'-19'0'2754,"-1"0"-1120,20-19 928,0 19-288,0 0-320,0 0-480,0 0-610,20 0-223,-1 0 0,1 0-289,20 0-32,-1-20-448,2 20 544,-1 0-223,-1 0-97,1 0 0,-1 0 32,-19 0-96,0 0 128,0 0-32,-20 0-32,0 0-32,0 20 65,20-20 31,-20 19-32,0 1 0,0 0 32,0 0-128,0 0 0,0 0 64,0-1-32,0 2-64,-20-2 32,20 1-96,0-20-64,0 20-577,0 0-768,0 0-897,-20-1-609,20 2-4068</inkml:trace>
  <inkml:trace contextRef="#ctx0" brushRef="#br1" timeOffset="101339.7959">9567 12081 9737,'0'0'32,"0"-19"-32,0 19 0,0 19 0,0 1 256,0 0 256,0 0 33,0 20-257,20-1 193,-20 21 255,0-21-383,20 21-97,-20-1-128,0 2-64,0-2 32,0 21-64,19-1-96,-19 21 64,0-22 0,0-17 64,0 18-64,0-19 0,0 19 32,0-19-64,0 0 64,0-1 0,-19-19 0,19-1-32,0 1 0,0 0 64,-20-20-32,20 0-32,0 0-32,0-20-32,0 0 64,0 20 0,0-20 0,20 0 0,-20 0 96,0 0 129,19 0-65,-19 19-128,0-19 0,20 0 64,-20 20 32,20-20 160,1 0 161,-1 0-321,-2 20 160,2-20 225,21 0-385,-2 0-96,1 20 32,0-20-64,-1 0 32,1 0 0,19 0 32,-19 0-32,19 0 64,2 0 32,-2 0 0,20 0-32,-19 0-63,-1 0 63,20 20-32,-18-20-32,18 0 32,0 20 32,0-20-96,1 0 32,0 0-32,19 0 64,-20 0-64,20 0 96,0 0-64,-20 0-32,21 0 32,-20 0 0,19 0-64,1 0 96,-1 0-64,0 0 32,0 0 64,21 0 0,-21 0 0,0 0 97,19 0-161,-19 0-32,21-20 0,-1 20 32,0 0-64,1 0 96,-21 0-32,20 0-32,-1-20-64,1 20 128,-19 0-64,19 0 32,0 0-32,-19 0 32,-1-20-64,0 20 96,0 0-96,-20-20 32,2 20 32,-2 0-32,0-20-32,0 20 64,-18-19-32,18 19 64,-20 0-96,1-20 32,-21 20 32,1-20-32,-1 20 0,1 0 64,-20-20 0,1 20 64,-3 0-32,-18 0 225,20-20-193,-20 0 224,0 20-96,0-39-64,0 18-63,0-18 31,0-1-32,-20 0-64,20-20-64,0-19 0,0 0 0,-18-21-64,-3 0-96,21 1 0,-20 0 63,0-20 97,0 0-128,1 20 32,-1-1 64,0 40-32,20 1 32,-20 19-64,20 1 64,0-1 32,20 0-128,-20 0 384,0 0-320,20 21 128,-20 19-96,0 0 64,0 0-64,-20 0-96,20 0-96,-20 0 128,20 19 32,-20 2 32,1-21 96,-1 0-128,-20 0 160,1 0-128,-1 0 32,-1 0 32,-18 19-64,0-19 64,-21 19-96,1-19-161,0 0 65,0 21 32,-21-21 64,1 0 64,0 20 32,0-20 0,-21 0-128,21 0 256,-20 0-352,-1 20 288,1-40-96,-19 20-416,19 0 896,-21 0-704,2 0 416,19 0-384,-21 0 384,21 0-352,-19 0 320,-2 0-320,1 0 352,1 0-608,-2 0 800,1 0-544,21 0 320,-42 0-352,22 0 384,-1 0-288,-1 0 32,2 0 128,19 0-32,-21 0-64,21 0 0,0 0 224,1 0-256,-2 0 64,21 0-32,0-20 32,20 20-64,18 0-929,-18 20-1025,20 0-3331</inkml:trace>
  <inkml:trace contextRef="#ctx0" brushRef="#br1" timeOffset="105122.0119">8634 13015 16623,'-20'40'128,"20"-40"-480,0 0 448,0 0 417,0-20 319,20 20-287,20 0-417,-20 0-64,39 0 32,-18 20-64,-3-20-64,3 0 32,-3 20 0,3-20-128,-1 0-32,-21 0-192,1 0-225,0 0-192,-20-20-96,0 20-992,0 0-4005</inkml:trace>
  <inkml:trace contextRef="#ctx0" brushRef="#br1" timeOffset="105424.0299">8972 12895 13773,'-20'-19'1345,"20"19"-1409,0 0 865,0 0 512,20 0-352,0 19-417,19-19-320,1 21-95,19-21-194,-19 20 65,19 0 97,2 0-194,-23-1 97,3 1 0,-3 0 97,-17 0-33,-1 0 128,-20 0 320,0-20 33,0 20-65,-20-1-127,-1 1-1,3 0-96,-22 0-32,-1 0-320,2 0-448,-1-1-673,1 1-289,-1 20-896,20-20-5349</inkml:trace>
  <inkml:trace contextRef="#ctx0" brushRef="#br1" timeOffset="114115.527">11294 5564 2370,'-20'0'3811,"20"0"-640,0 0-768,0 0-482,0 0-191,0 0-321,0 0 33,0 0-225,0 0-608,0-20-161,20 0 161,21 0-353,-3-20-128,23-19-128,-2-1 128,20 0-160,0-18 32,1 18 256,-1 0-224,1 20-64,-22 0-64,3 1 0,-21-1-448,-1 0-65,1 20-768,-20 1-257,-20-1 225,0 20-353,-20 0-2434</inkml:trace>
  <inkml:trace contextRef="#ctx0" brushRef="#br1" timeOffset="114548.5518">11373 5207 10954,'20'-21'608,"-20"21"257,0 0 449,0 21-802,-20-2-288,0 1-224,-19 19 192,19 21 1,-20-21 95,1 2 481,19-2 288,20-19-385,0 0-159,20 0-33,0 0 129,19 0-161,22-20-288,-23 0 65,23 0-225,-2 0 0,0-20-33,1 20-191,-21-20-705,1 20-800,-20 0-1250</inkml:trace>
  <inkml:trace contextRef="#ctx0" brushRef="#br2" timeOffset="121942.9747">10976 6677 4131,'0'0'2050,"0"0"-1986,0 19 129,0-19 447,0 0 353,0 0-160,0 0-577,0 0-224,0 0-128,0 0-544,0 0-1250,0 0-4580</inkml:trace>
  <inkml:trace contextRef="#ctx0" brushRef="#br2" timeOffset="122433.0027">10976 6677 6342,'41'-21'2114,"-41"21"-129,0 0-287,0 0 96,0 0-609,0 0-737,0 0-320,0 0 65,0 0 319,0 21 353,0-2 64,0 21-161,-20 0 33,20 0 0,-21-1-289,21 21-287,-20-1 31,20-19-128,0 0-128,0-1 32,0-18-64,0-2 32,0-19 0,0 21-96,0-21-385,0 0-159,0 0-33,0 0 33,0 0-289,0 0-320,0 0 63,0-21-896,0 21-2946</inkml:trace>
  <inkml:trace contextRef="#ctx0" brushRef="#br2" timeOffset="122779.0225">10778 6955 10666,'0'0'1281,"0"0"-865,0 0 994,0 19-33,20-19-128,-20 20-576,20 0-449,-20 0-64,19 20 0,1 0 128,0-21-63,0 21-65,0-20 32,-1 0 96,1 0 1,21-20 191,-21 0 161,-2 0 223,23-20-127,-1 0-96,-1 0-449,1-20-96,-20 21-64,0-2-64,-1 2-256,1-1-993,0 20-2179,-20 0-2177</inkml:trace>
  <inkml:trace contextRef="#ctx0" brushRef="#br2" timeOffset="129150.387">12823 9876 5477,'-20'0'-32,"20"0"-801,0 0-384,-20 0 1057,20 0 544,-21 0 513,21 0 416,-18 0-96,18-20 513,-20 20 320,20 0-321,0 0-31,0-20-289,0 20-31,0 0-129,0 0-96,0 0-320,0 0-257,0 0-576,20 0 577,-2 0-193,43 0 1,-2 20-193,21-20-32,20 20-32,17-1-32,-17 2-32,19-2 224,-20 21-320,21-20 128,-1 0-64,-20 0 33,0 0-65,-19-1 32,-1 1-193,-19-20-127,-40 0-160,-1 21-417,-19-21 0,-19 0-256,-1-21-929,-40 21 256,1 0-191,0-20-3909</inkml:trace>
  <inkml:trace contextRef="#ctx0" brushRef="#br2" timeOffset="129553.41">13497 9638 10826,'0'-21'1473,"0"21"-704,-20 0 384,-19 21-128,-1-21-64,1 19-385,-21-19-415,-19 20-97,0 0 32,0 0 192,-2 0-160,22 0-160,0-1 0,-21 1-32,21 0 32,18 0-64,3 0 0,-3 0 0,41-20-64,0 19-129,20 2 257,1-2 96,17 1 64,23 0 225,-2 20 31,20 0-160,-19-1 97,-1 1-321,2 0 0,-2-21-257,-1 22-768,-17-2-1089,-21-19-3907</inkml:trace>
  <inkml:trace contextRef="#ctx0" brushRef="#br2" timeOffset="149356.5427">15522 12499 5028,'0'0'1474,"-19"0"223,19 19 641,0-19-159,0 0-418,0 0-832,0 0-224,0-19-1,19 19-127,1 0-289,0 0-32,39-20-223,22 0-33,18 20 32,0-21 0,19 2-32,-37-1-64,-2 0-161,-39 20-223,-1 0-97,-19 0-127,-20 0-449,0 0-225,0 0-63,-20 0-929,0 0-2018</inkml:trace>
  <inkml:trace contextRef="#ctx0" brushRef="#br2" timeOffset="149710.5629">15840 12141 1409,'20'0'7975,"-20"0"-8263,-20 20 160,0 0 993,-19-1 96,-1 1-225,-19 20-319,-2 0-225,2-1 353,0 1 287,-1 0-255,21 0-225,19-40 225,0 20 31,20 0-127,0-1-65,0 2 65,0-21-65,20 19 32,0 1-95,19 0-97,1 0 0,-1 0-288,21-1 32,-1 21-512,2-20-545,-2 0-737,-19 0-2786</inkml:trace>
  <inkml:trace contextRef="#ctx0" brushRef="#br2" timeOffset="154468.8351">13418 13492 2562,'-20'20'2242,"20"-20"-384,-20 0 288,20 0-32,0 0-641,-19 0-192,19 0-31,0 0-129,0 0-289,-20 0-319,20 0-161,0 0 33,0 0-225,0 0 0,0 0-32,0 0 64,39 0-32,1 0-128,19 0 33,2-20-194,38 0 97,-20 20 32,40-19-64,-20-2-256,1 21-737,-1-19 32,-20 19-320,0 0-1986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5/20/2014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77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7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38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964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7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05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6621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60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102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98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585604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018634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470052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602357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282065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864306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23864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04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29242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85750"/>
            <a:ext cx="8424863" cy="48101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189" y="979885"/>
            <a:ext cx="8410575" cy="35992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244726" y="4707731"/>
            <a:ext cx="4913313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>
          <a:xfrm>
            <a:off x="195264" y="4714875"/>
            <a:ext cx="1254125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606F2B1-731A-4B1D-8A13-828AAFC77FFC}" type="datetime1">
              <a:rPr lang="en-US" altLang="zh-CN">
                <a:solidFill>
                  <a:prstClr val="black"/>
                </a:solidFill>
              </a:rPr>
              <a:pPr/>
              <a:t>5/20/2014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85175" y="4714875"/>
            <a:ext cx="611188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0C8F85D-F9C6-429B-B704-080DB1DA6C08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722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1231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4223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21968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1309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29524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0286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56130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32287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16442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35373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72213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408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8162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5099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82655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95680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8554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68936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15092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76950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15605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5346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5364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6554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6815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6025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982406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80215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42965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356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22862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214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521186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49250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139597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260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6248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771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65545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50393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721853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966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823136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947901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616122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954849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459051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897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9911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0184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193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738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1105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632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959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543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251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877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.oschina.net/samuel/ml.git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github.com/sunzuolei/ml.git" TargetMode="External"/><Relationship Id="rId2" Type="http://schemas.openxmlformats.org/officeDocument/2006/relationships/hyperlink" Target="https://www.coursera.org/course/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.oschina.net/samuel/ml" TargetMode="External"/><Relationship Id="rId5" Type="http://schemas.openxmlformats.org/officeDocument/2006/relationships/hyperlink" Target="https://github.com/sunzuolei/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tags" Target="../tags/tag41.xml"/><Relationship Id="rId26" Type="http://schemas.openxmlformats.org/officeDocument/2006/relationships/image" Target="../media/image40.png"/><Relationship Id="rId39" Type="http://schemas.openxmlformats.org/officeDocument/2006/relationships/image" Target="../media/image50.png"/><Relationship Id="rId3" Type="http://schemas.openxmlformats.org/officeDocument/2006/relationships/tags" Target="../tags/tag26.xml"/><Relationship Id="rId21" Type="http://schemas.openxmlformats.org/officeDocument/2006/relationships/tags" Target="../tags/tag44.xml"/><Relationship Id="rId34" Type="http://schemas.openxmlformats.org/officeDocument/2006/relationships/image" Target="../media/image48.png"/><Relationship Id="rId42" Type="http://schemas.openxmlformats.org/officeDocument/2006/relationships/image" Target="../media/image53.png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tags" Target="../tags/tag40.xml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38" Type="http://schemas.openxmlformats.org/officeDocument/2006/relationships/image" Target="../media/image49.png"/><Relationship Id="rId2" Type="http://schemas.openxmlformats.org/officeDocument/2006/relationships/tags" Target="../tags/tag25.xml"/><Relationship Id="rId16" Type="http://schemas.openxmlformats.org/officeDocument/2006/relationships/tags" Target="../tags/tag39.xml"/><Relationship Id="rId20" Type="http://schemas.openxmlformats.org/officeDocument/2006/relationships/tags" Target="../tags/tag43.xml"/><Relationship Id="rId29" Type="http://schemas.openxmlformats.org/officeDocument/2006/relationships/image" Target="../media/image43.png"/><Relationship Id="rId41" Type="http://schemas.openxmlformats.org/officeDocument/2006/relationships/image" Target="../media/image52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24" Type="http://schemas.openxmlformats.org/officeDocument/2006/relationships/image" Target="../media/image36.png"/><Relationship Id="rId32" Type="http://schemas.openxmlformats.org/officeDocument/2006/relationships/image" Target="../media/image46.png"/><Relationship Id="rId37" Type="http://schemas.openxmlformats.org/officeDocument/2006/relationships/image" Target="../media/image31.png"/><Relationship Id="rId40" Type="http://schemas.openxmlformats.org/officeDocument/2006/relationships/image" Target="../media/image51.png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23" Type="http://schemas.openxmlformats.org/officeDocument/2006/relationships/image" Target="../media/image35.png"/><Relationship Id="rId28" Type="http://schemas.openxmlformats.org/officeDocument/2006/relationships/image" Target="../media/image42.png"/><Relationship Id="rId36" Type="http://schemas.openxmlformats.org/officeDocument/2006/relationships/image" Target="../media/image30.png"/><Relationship Id="rId10" Type="http://schemas.openxmlformats.org/officeDocument/2006/relationships/tags" Target="../tags/tag33.xml"/><Relationship Id="rId19" Type="http://schemas.openxmlformats.org/officeDocument/2006/relationships/tags" Target="../tags/tag42.xml"/><Relationship Id="rId31" Type="http://schemas.openxmlformats.org/officeDocument/2006/relationships/image" Target="../media/image45.png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29.png"/><Relationship Id="rId43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tags" Target="../tags/tag57.xml"/><Relationship Id="rId18" Type="http://schemas.openxmlformats.org/officeDocument/2006/relationships/tags" Target="../tags/tag62.xml"/><Relationship Id="rId26" Type="http://schemas.openxmlformats.org/officeDocument/2006/relationships/image" Target="../media/image42.png"/><Relationship Id="rId39" Type="http://schemas.openxmlformats.org/officeDocument/2006/relationships/image" Target="../media/image54.png"/><Relationship Id="rId3" Type="http://schemas.openxmlformats.org/officeDocument/2006/relationships/tags" Target="../tags/tag47.xml"/><Relationship Id="rId21" Type="http://schemas.openxmlformats.org/officeDocument/2006/relationships/slideLayout" Target="../slideLayouts/slideLayout47.xml"/><Relationship Id="rId34" Type="http://schemas.openxmlformats.org/officeDocument/2006/relationships/image" Target="../media/image49.png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tags" Target="../tags/tag61.xml"/><Relationship Id="rId25" Type="http://schemas.openxmlformats.org/officeDocument/2006/relationships/image" Target="../media/image41.png"/><Relationship Id="rId33" Type="http://schemas.openxmlformats.org/officeDocument/2006/relationships/image" Target="../media/image31.png"/><Relationship Id="rId38" Type="http://schemas.openxmlformats.org/officeDocument/2006/relationships/image" Target="../media/image53.png"/><Relationship Id="rId2" Type="http://schemas.openxmlformats.org/officeDocument/2006/relationships/tags" Target="../tags/tag46.xml"/><Relationship Id="rId16" Type="http://schemas.openxmlformats.org/officeDocument/2006/relationships/tags" Target="../tags/tag60.xml"/><Relationship Id="rId20" Type="http://schemas.openxmlformats.org/officeDocument/2006/relationships/tags" Target="../tags/tag64.xml"/><Relationship Id="rId29" Type="http://schemas.openxmlformats.org/officeDocument/2006/relationships/image" Target="../media/image45.png"/><Relationship Id="rId41" Type="http://schemas.openxmlformats.org/officeDocument/2006/relationships/image" Target="../media/image56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24" Type="http://schemas.openxmlformats.org/officeDocument/2006/relationships/image" Target="../media/image40.png"/><Relationship Id="rId32" Type="http://schemas.openxmlformats.org/officeDocument/2006/relationships/image" Target="../media/image30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1.png"/><Relationship Id="rId10" Type="http://schemas.openxmlformats.org/officeDocument/2006/relationships/tags" Target="../tags/tag54.xml"/><Relationship Id="rId19" Type="http://schemas.openxmlformats.org/officeDocument/2006/relationships/tags" Target="../tags/tag63.xml"/><Relationship Id="rId31" Type="http://schemas.openxmlformats.org/officeDocument/2006/relationships/image" Target="../media/image29.png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Relationship Id="rId22" Type="http://schemas.openxmlformats.org/officeDocument/2006/relationships/image" Target="../media/image36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69.xml"/><Relationship Id="rId7" Type="http://schemas.openxmlformats.org/officeDocument/2006/relationships/image" Target="../media/image58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57.png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35.png"/><Relationship Id="rId4" Type="http://schemas.openxmlformats.org/officeDocument/2006/relationships/tags" Target="../tags/tag70.xml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73.xml"/><Relationship Id="rId7" Type="http://schemas.openxmlformats.org/officeDocument/2006/relationships/image" Target="../media/image61.png"/><Relationship Id="rId12" Type="http://schemas.openxmlformats.org/officeDocument/2006/relationships/image" Target="../media/image59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58.png"/><Relationship Id="rId5" Type="http://schemas.openxmlformats.org/officeDocument/2006/relationships/tags" Target="../tags/tag75.xml"/><Relationship Id="rId10" Type="http://schemas.openxmlformats.org/officeDocument/2006/relationships/image" Target="../media/image64.png"/><Relationship Id="rId4" Type="http://schemas.openxmlformats.org/officeDocument/2006/relationships/tags" Target="../tags/tag74.xml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59.png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image" Target="../media/image58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image" Target="../media/image64.png"/><Relationship Id="rId5" Type="http://schemas.openxmlformats.org/officeDocument/2006/relationships/tags" Target="../tags/tag80.xml"/><Relationship Id="rId15" Type="http://schemas.openxmlformats.org/officeDocument/2006/relationships/image" Target="../media/image66.png"/><Relationship Id="rId10" Type="http://schemas.openxmlformats.org/officeDocument/2006/relationships/image" Target="../media/image63.png"/><Relationship Id="rId4" Type="http://schemas.openxmlformats.org/officeDocument/2006/relationships/tags" Target="../tags/tag79.xml"/><Relationship Id="rId9" Type="http://schemas.openxmlformats.org/officeDocument/2006/relationships/image" Target="../media/image62.png"/><Relationship Id="rId1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36.png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image" Target="../media/image35.png"/><Relationship Id="rId2" Type="http://schemas.openxmlformats.org/officeDocument/2006/relationships/tags" Target="../tags/tag84.xml"/><Relationship Id="rId16" Type="http://schemas.openxmlformats.org/officeDocument/2006/relationships/image" Target="../media/image69.pn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64.png"/><Relationship Id="rId5" Type="http://schemas.openxmlformats.org/officeDocument/2006/relationships/tags" Target="../tags/tag87.xml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tags" Target="../tags/tag86.xml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90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tags" Target="../tags/tag105.xml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" Type="http://schemas.openxmlformats.org/officeDocument/2006/relationships/tags" Target="../tags/tag95.xml"/><Relationship Id="rId21" Type="http://schemas.openxmlformats.org/officeDocument/2006/relationships/image" Target="../media/image77.png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2" Type="http://schemas.openxmlformats.org/officeDocument/2006/relationships/tags" Target="../tags/tag94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24" Type="http://schemas.openxmlformats.org/officeDocument/2006/relationships/image" Target="../media/image80.png"/><Relationship Id="rId5" Type="http://schemas.openxmlformats.org/officeDocument/2006/relationships/tags" Target="../tags/tag97.xml"/><Relationship Id="rId15" Type="http://schemas.openxmlformats.org/officeDocument/2006/relationships/slideLayout" Target="../slideLayouts/slideLayout47.xml"/><Relationship Id="rId23" Type="http://schemas.openxmlformats.org/officeDocument/2006/relationships/image" Target="../media/image79.png"/><Relationship Id="rId10" Type="http://schemas.openxmlformats.org/officeDocument/2006/relationships/tags" Target="../tags/tag102.xml"/><Relationship Id="rId19" Type="http://schemas.openxmlformats.org/officeDocument/2006/relationships/image" Target="../media/image75.png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tags" Target="../tags/tag106.xml"/><Relationship Id="rId22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109.xml"/><Relationship Id="rId7" Type="http://schemas.openxmlformats.org/officeDocument/2006/relationships/image" Target="../media/image70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slideLayout" Target="../slideLayouts/slideLayout47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9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114.xml"/><Relationship Id="rId7" Type="http://schemas.openxmlformats.org/officeDocument/2006/relationships/image" Target="../media/image84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88.png"/><Relationship Id="rId5" Type="http://schemas.openxmlformats.org/officeDocument/2006/relationships/tags" Target="../tags/tag116.xml"/><Relationship Id="rId10" Type="http://schemas.openxmlformats.org/officeDocument/2006/relationships/image" Target="../media/image87.png"/><Relationship Id="rId4" Type="http://schemas.openxmlformats.org/officeDocument/2006/relationships/tags" Target="../tags/tag115.xml"/><Relationship Id="rId9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image" Target="../media/image89.png"/><Relationship Id="rId18" Type="http://schemas.openxmlformats.org/officeDocument/2006/relationships/image" Target="../media/image93.png"/><Relationship Id="rId3" Type="http://schemas.openxmlformats.org/officeDocument/2006/relationships/tags" Target="../tags/tag119.xml"/><Relationship Id="rId21" Type="http://schemas.openxmlformats.org/officeDocument/2006/relationships/image" Target="../media/image96.png"/><Relationship Id="rId7" Type="http://schemas.openxmlformats.org/officeDocument/2006/relationships/tags" Target="../tags/tag123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92.png"/><Relationship Id="rId2" Type="http://schemas.openxmlformats.org/officeDocument/2006/relationships/tags" Target="../tags/tag118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tags" Target="../tags/tag127.xml"/><Relationship Id="rId5" Type="http://schemas.openxmlformats.org/officeDocument/2006/relationships/tags" Target="../tags/tag121.xml"/><Relationship Id="rId15" Type="http://schemas.openxmlformats.org/officeDocument/2006/relationships/image" Target="../media/image68.png"/><Relationship Id="rId23" Type="http://schemas.openxmlformats.org/officeDocument/2006/relationships/image" Target="../media/image98.png"/><Relationship Id="rId10" Type="http://schemas.openxmlformats.org/officeDocument/2006/relationships/tags" Target="../tags/tag126.xml"/><Relationship Id="rId19" Type="http://schemas.openxmlformats.org/officeDocument/2006/relationships/image" Target="../media/image94.png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image" Target="../media/image90.png"/><Relationship Id="rId22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30.xml"/><Relationship Id="rId7" Type="http://schemas.openxmlformats.org/officeDocument/2006/relationships/image" Target="../media/image88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104.png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12" Type="http://schemas.openxmlformats.org/officeDocument/2006/relationships/image" Target="../media/image103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image" Target="../media/image102.png"/><Relationship Id="rId5" Type="http://schemas.openxmlformats.org/officeDocument/2006/relationships/tags" Target="../tags/tag135.xml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tags" Target="../tags/tag134.xml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tags" Target="../tags/tag140.xml"/><Relationship Id="rId7" Type="http://schemas.openxmlformats.org/officeDocument/2006/relationships/image" Target="../media/image105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image" Target="../media/image104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41.xml"/><Relationship Id="rId9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tags" Target="../tags/tag154.xml"/><Relationship Id="rId18" Type="http://schemas.openxmlformats.org/officeDocument/2006/relationships/tags" Target="../tags/tag159.xml"/><Relationship Id="rId26" Type="http://schemas.openxmlformats.org/officeDocument/2006/relationships/image" Target="../media/image114.png"/><Relationship Id="rId3" Type="http://schemas.openxmlformats.org/officeDocument/2006/relationships/tags" Target="../tags/tag144.xml"/><Relationship Id="rId21" Type="http://schemas.openxmlformats.org/officeDocument/2006/relationships/image" Target="../media/image109.png"/><Relationship Id="rId34" Type="http://schemas.openxmlformats.org/officeDocument/2006/relationships/image" Target="../media/image122.png"/><Relationship Id="rId7" Type="http://schemas.openxmlformats.org/officeDocument/2006/relationships/tags" Target="../tags/tag148.xml"/><Relationship Id="rId12" Type="http://schemas.openxmlformats.org/officeDocument/2006/relationships/tags" Target="../tags/tag153.xml"/><Relationship Id="rId17" Type="http://schemas.openxmlformats.org/officeDocument/2006/relationships/tags" Target="../tags/tag158.xml"/><Relationship Id="rId25" Type="http://schemas.openxmlformats.org/officeDocument/2006/relationships/image" Target="../media/image113.png"/><Relationship Id="rId33" Type="http://schemas.openxmlformats.org/officeDocument/2006/relationships/image" Target="../media/image121.png"/><Relationship Id="rId2" Type="http://schemas.openxmlformats.org/officeDocument/2006/relationships/tags" Target="../tags/tag143.xml"/><Relationship Id="rId16" Type="http://schemas.openxmlformats.org/officeDocument/2006/relationships/tags" Target="../tags/tag157.xml"/><Relationship Id="rId20" Type="http://schemas.openxmlformats.org/officeDocument/2006/relationships/image" Target="../media/image108.png"/><Relationship Id="rId29" Type="http://schemas.openxmlformats.org/officeDocument/2006/relationships/image" Target="../media/image117.png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tags" Target="../tags/tag152.xml"/><Relationship Id="rId24" Type="http://schemas.openxmlformats.org/officeDocument/2006/relationships/image" Target="../media/image112.png"/><Relationship Id="rId32" Type="http://schemas.openxmlformats.org/officeDocument/2006/relationships/image" Target="../media/image120.png"/><Relationship Id="rId37" Type="http://schemas.openxmlformats.org/officeDocument/2006/relationships/image" Target="../media/image105.png"/><Relationship Id="rId5" Type="http://schemas.openxmlformats.org/officeDocument/2006/relationships/tags" Target="../tags/tag146.xml"/><Relationship Id="rId15" Type="http://schemas.openxmlformats.org/officeDocument/2006/relationships/tags" Target="../tags/tag156.xml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36" Type="http://schemas.openxmlformats.org/officeDocument/2006/relationships/image" Target="../media/image104.png"/><Relationship Id="rId10" Type="http://schemas.openxmlformats.org/officeDocument/2006/relationships/tags" Target="../tags/tag151.xml"/><Relationship Id="rId19" Type="http://schemas.openxmlformats.org/officeDocument/2006/relationships/slideLayout" Target="../slideLayouts/slideLayout12.xml"/><Relationship Id="rId31" Type="http://schemas.openxmlformats.org/officeDocument/2006/relationships/image" Target="../media/image119.png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tags" Target="../tags/tag155.xml"/><Relationship Id="rId22" Type="http://schemas.openxmlformats.org/officeDocument/2006/relationships/image" Target="../media/image110.png"/><Relationship Id="rId27" Type="http://schemas.openxmlformats.org/officeDocument/2006/relationships/image" Target="../media/image115.png"/><Relationship Id="rId30" Type="http://schemas.openxmlformats.org/officeDocument/2006/relationships/image" Target="../media/image118.png"/><Relationship Id="rId35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13" Type="http://schemas.openxmlformats.org/officeDocument/2006/relationships/tags" Target="../tags/tag172.xml"/><Relationship Id="rId18" Type="http://schemas.openxmlformats.org/officeDocument/2006/relationships/slideLayout" Target="../slideLayouts/slideLayout12.xml"/><Relationship Id="rId26" Type="http://schemas.openxmlformats.org/officeDocument/2006/relationships/image" Target="../media/image115.png"/><Relationship Id="rId3" Type="http://schemas.openxmlformats.org/officeDocument/2006/relationships/tags" Target="../tags/tag162.xml"/><Relationship Id="rId21" Type="http://schemas.openxmlformats.org/officeDocument/2006/relationships/image" Target="../media/image110.png"/><Relationship Id="rId34" Type="http://schemas.openxmlformats.org/officeDocument/2006/relationships/image" Target="../media/image104.png"/><Relationship Id="rId7" Type="http://schemas.openxmlformats.org/officeDocument/2006/relationships/tags" Target="../tags/tag166.xml"/><Relationship Id="rId12" Type="http://schemas.openxmlformats.org/officeDocument/2006/relationships/tags" Target="../tags/tag171.xml"/><Relationship Id="rId17" Type="http://schemas.openxmlformats.org/officeDocument/2006/relationships/tags" Target="../tags/tag176.xml"/><Relationship Id="rId25" Type="http://schemas.openxmlformats.org/officeDocument/2006/relationships/image" Target="../media/image114.png"/><Relationship Id="rId33" Type="http://schemas.openxmlformats.org/officeDocument/2006/relationships/image" Target="../media/image103.png"/><Relationship Id="rId2" Type="http://schemas.openxmlformats.org/officeDocument/2006/relationships/tags" Target="../tags/tag161.xml"/><Relationship Id="rId16" Type="http://schemas.openxmlformats.org/officeDocument/2006/relationships/tags" Target="../tags/tag175.xml"/><Relationship Id="rId20" Type="http://schemas.openxmlformats.org/officeDocument/2006/relationships/image" Target="../media/image109.png"/><Relationship Id="rId29" Type="http://schemas.openxmlformats.org/officeDocument/2006/relationships/image" Target="../media/image118.png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tags" Target="../tags/tag170.xml"/><Relationship Id="rId24" Type="http://schemas.openxmlformats.org/officeDocument/2006/relationships/image" Target="../media/image113.png"/><Relationship Id="rId32" Type="http://schemas.openxmlformats.org/officeDocument/2006/relationships/image" Target="../media/image121.png"/><Relationship Id="rId5" Type="http://schemas.openxmlformats.org/officeDocument/2006/relationships/tags" Target="../tags/tag164.xml"/><Relationship Id="rId15" Type="http://schemas.openxmlformats.org/officeDocument/2006/relationships/tags" Target="../tags/tag174.xml"/><Relationship Id="rId23" Type="http://schemas.openxmlformats.org/officeDocument/2006/relationships/image" Target="../media/image112.png"/><Relationship Id="rId28" Type="http://schemas.openxmlformats.org/officeDocument/2006/relationships/image" Target="../media/image117.png"/><Relationship Id="rId10" Type="http://schemas.openxmlformats.org/officeDocument/2006/relationships/tags" Target="../tags/tag169.xml"/><Relationship Id="rId19" Type="http://schemas.openxmlformats.org/officeDocument/2006/relationships/image" Target="../media/image108.png"/><Relationship Id="rId31" Type="http://schemas.openxmlformats.org/officeDocument/2006/relationships/image" Target="../media/image120.png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4" Type="http://schemas.openxmlformats.org/officeDocument/2006/relationships/tags" Target="../tags/tag173.xml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Relationship Id="rId30" Type="http://schemas.openxmlformats.org/officeDocument/2006/relationships/image" Target="../media/image119.png"/><Relationship Id="rId35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tags" Target="../tags/tag189.xml"/><Relationship Id="rId18" Type="http://schemas.openxmlformats.org/officeDocument/2006/relationships/slideLayout" Target="../slideLayouts/slideLayout12.xml"/><Relationship Id="rId26" Type="http://schemas.openxmlformats.org/officeDocument/2006/relationships/image" Target="../media/image115.png"/><Relationship Id="rId3" Type="http://schemas.openxmlformats.org/officeDocument/2006/relationships/tags" Target="../tags/tag179.xml"/><Relationship Id="rId21" Type="http://schemas.openxmlformats.org/officeDocument/2006/relationships/image" Target="../media/image110.png"/><Relationship Id="rId34" Type="http://schemas.openxmlformats.org/officeDocument/2006/relationships/image" Target="../media/image104.png"/><Relationship Id="rId7" Type="http://schemas.openxmlformats.org/officeDocument/2006/relationships/tags" Target="../tags/tag183.xml"/><Relationship Id="rId12" Type="http://schemas.openxmlformats.org/officeDocument/2006/relationships/tags" Target="../tags/tag188.xml"/><Relationship Id="rId17" Type="http://schemas.openxmlformats.org/officeDocument/2006/relationships/tags" Target="../tags/tag193.xml"/><Relationship Id="rId25" Type="http://schemas.openxmlformats.org/officeDocument/2006/relationships/image" Target="../media/image114.png"/><Relationship Id="rId33" Type="http://schemas.openxmlformats.org/officeDocument/2006/relationships/image" Target="../media/image103.png"/><Relationship Id="rId2" Type="http://schemas.openxmlformats.org/officeDocument/2006/relationships/tags" Target="../tags/tag178.xml"/><Relationship Id="rId16" Type="http://schemas.openxmlformats.org/officeDocument/2006/relationships/tags" Target="../tags/tag192.xml"/><Relationship Id="rId20" Type="http://schemas.openxmlformats.org/officeDocument/2006/relationships/image" Target="../media/image109.png"/><Relationship Id="rId29" Type="http://schemas.openxmlformats.org/officeDocument/2006/relationships/image" Target="../media/image118.png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tags" Target="../tags/tag187.xml"/><Relationship Id="rId24" Type="http://schemas.openxmlformats.org/officeDocument/2006/relationships/image" Target="../media/image113.png"/><Relationship Id="rId32" Type="http://schemas.openxmlformats.org/officeDocument/2006/relationships/image" Target="../media/image121.png"/><Relationship Id="rId5" Type="http://schemas.openxmlformats.org/officeDocument/2006/relationships/tags" Target="../tags/tag181.xml"/><Relationship Id="rId15" Type="http://schemas.openxmlformats.org/officeDocument/2006/relationships/tags" Target="../tags/tag191.xml"/><Relationship Id="rId23" Type="http://schemas.openxmlformats.org/officeDocument/2006/relationships/image" Target="../media/image112.png"/><Relationship Id="rId28" Type="http://schemas.openxmlformats.org/officeDocument/2006/relationships/image" Target="../media/image117.png"/><Relationship Id="rId10" Type="http://schemas.openxmlformats.org/officeDocument/2006/relationships/tags" Target="../tags/tag186.xml"/><Relationship Id="rId19" Type="http://schemas.openxmlformats.org/officeDocument/2006/relationships/image" Target="../media/image108.png"/><Relationship Id="rId31" Type="http://schemas.openxmlformats.org/officeDocument/2006/relationships/image" Target="../media/image120.png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4" Type="http://schemas.openxmlformats.org/officeDocument/2006/relationships/tags" Target="../tags/tag190.xml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Relationship Id="rId30" Type="http://schemas.openxmlformats.org/officeDocument/2006/relationships/image" Target="../media/image119.png"/><Relationship Id="rId35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tags" Target="../tags/tag196.xml"/><Relationship Id="rId7" Type="http://schemas.openxmlformats.org/officeDocument/2006/relationships/image" Target="../media/image123.pn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slideLayout" Target="../slideLayouts/slideLayout59.xml"/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9" Type="http://schemas.openxmlformats.org/officeDocument/2006/relationships/image" Target="../media/image12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tags" Target="../tags/tag201.xml"/><Relationship Id="rId7" Type="http://schemas.openxmlformats.org/officeDocument/2006/relationships/image" Target="../media/image123.pn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slideLayout" Target="../slideLayouts/slideLayout71.xml"/><Relationship Id="rId11" Type="http://schemas.openxmlformats.org/officeDocument/2006/relationships/image" Target="../media/image7.emf"/><Relationship Id="rId5" Type="http://schemas.openxmlformats.org/officeDocument/2006/relationships/tags" Target="../tags/tag203.xml"/><Relationship Id="rId10" Type="http://schemas.openxmlformats.org/officeDocument/2006/relationships/customXml" Target="../ink/ink1.xml"/><Relationship Id="rId4" Type="http://schemas.openxmlformats.org/officeDocument/2006/relationships/tags" Target="../tags/tag202.xml"/><Relationship Id="rId9" Type="http://schemas.openxmlformats.org/officeDocument/2006/relationships/image" Target="../media/image1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tags" Target="../tags/tag4.xml"/><Relationship Id="rId21" Type="http://schemas.openxmlformats.org/officeDocument/2006/relationships/image" Target="../media/image17.png"/><Relationship Id="rId7" Type="http://schemas.openxmlformats.org/officeDocument/2006/relationships/tags" Target="../tags/tag8.xml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tags" Target="../tags/tag3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47.xml"/><Relationship Id="rId5" Type="http://schemas.openxmlformats.org/officeDocument/2006/relationships/tags" Target="../tags/tag6.xml"/><Relationship Id="rId15" Type="http://schemas.openxmlformats.org/officeDocument/2006/relationships/image" Target="../media/image11.png"/><Relationship Id="rId10" Type="http://schemas.openxmlformats.org/officeDocument/2006/relationships/tags" Target="../tags/tag11.xml"/><Relationship Id="rId19" Type="http://schemas.openxmlformats.org/officeDocument/2006/relationships/image" Target="../media/image15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image" Target="../media/image128.png"/><Relationship Id="rId3" Type="http://schemas.openxmlformats.org/officeDocument/2006/relationships/tags" Target="../tags/tag206.xml"/><Relationship Id="rId7" Type="http://schemas.openxmlformats.org/officeDocument/2006/relationships/tags" Target="../tags/tag210.xml"/><Relationship Id="rId12" Type="http://schemas.openxmlformats.org/officeDocument/2006/relationships/image" Target="../media/image115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image" Target="../media/image127.png"/><Relationship Id="rId5" Type="http://schemas.openxmlformats.org/officeDocument/2006/relationships/tags" Target="../tags/tag208.xml"/><Relationship Id="rId15" Type="http://schemas.openxmlformats.org/officeDocument/2006/relationships/image" Target="../media/image130.png"/><Relationship Id="rId10" Type="http://schemas.openxmlformats.org/officeDocument/2006/relationships/image" Target="../media/image36.png"/><Relationship Id="rId4" Type="http://schemas.openxmlformats.org/officeDocument/2006/relationships/tags" Target="../tags/tag207.xml"/><Relationship Id="rId9" Type="http://schemas.openxmlformats.org/officeDocument/2006/relationships/image" Target="../media/image126.png"/><Relationship Id="rId14" Type="http://schemas.openxmlformats.org/officeDocument/2006/relationships/image" Target="../media/image1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218.xml"/><Relationship Id="rId13" Type="http://schemas.openxmlformats.org/officeDocument/2006/relationships/tags" Target="../tags/tag223.xml"/><Relationship Id="rId18" Type="http://schemas.openxmlformats.org/officeDocument/2006/relationships/slideLayout" Target="../slideLayouts/slideLayout71.xml"/><Relationship Id="rId26" Type="http://schemas.openxmlformats.org/officeDocument/2006/relationships/image" Target="../media/image135.png"/><Relationship Id="rId3" Type="http://schemas.openxmlformats.org/officeDocument/2006/relationships/tags" Target="../tags/tag213.xml"/><Relationship Id="rId21" Type="http://schemas.openxmlformats.org/officeDocument/2006/relationships/image" Target="../media/image125.png"/><Relationship Id="rId34" Type="http://schemas.openxmlformats.org/officeDocument/2006/relationships/customXml" Target="../ink/ink2.xml"/><Relationship Id="rId7" Type="http://schemas.openxmlformats.org/officeDocument/2006/relationships/tags" Target="../tags/tag217.xml"/><Relationship Id="rId12" Type="http://schemas.openxmlformats.org/officeDocument/2006/relationships/tags" Target="../tags/tag222.xml"/><Relationship Id="rId17" Type="http://schemas.openxmlformats.org/officeDocument/2006/relationships/tags" Target="../tags/tag227.xml"/><Relationship Id="rId25" Type="http://schemas.openxmlformats.org/officeDocument/2006/relationships/image" Target="../media/image134.png"/><Relationship Id="rId33" Type="http://schemas.openxmlformats.org/officeDocument/2006/relationships/image" Target="../media/image129.png"/><Relationship Id="rId2" Type="http://schemas.openxmlformats.org/officeDocument/2006/relationships/tags" Target="../tags/tag212.xml"/><Relationship Id="rId16" Type="http://schemas.openxmlformats.org/officeDocument/2006/relationships/tags" Target="../tags/tag226.xml"/><Relationship Id="rId20" Type="http://schemas.openxmlformats.org/officeDocument/2006/relationships/image" Target="../media/image124.png"/><Relationship Id="rId29" Type="http://schemas.openxmlformats.org/officeDocument/2006/relationships/image" Target="../media/image101.png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tags" Target="../tags/tag221.xml"/><Relationship Id="rId24" Type="http://schemas.openxmlformats.org/officeDocument/2006/relationships/image" Target="../media/image133.png"/><Relationship Id="rId32" Type="http://schemas.openxmlformats.org/officeDocument/2006/relationships/image" Target="../media/image140.png"/><Relationship Id="rId5" Type="http://schemas.openxmlformats.org/officeDocument/2006/relationships/tags" Target="../tags/tag215.xml"/><Relationship Id="rId15" Type="http://schemas.openxmlformats.org/officeDocument/2006/relationships/tags" Target="../tags/tag225.xml"/><Relationship Id="rId23" Type="http://schemas.openxmlformats.org/officeDocument/2006/relationships/image" Target="../media/image132.png"/><Relationship Id="rId28" Type="http://schemas.openxmlformats.org/officeDocument/2006/relationships/image" Target="../media/image137.png"/><Relationship Id="rId10" Type="http://schemas.openxmlformats.org/officeDocument/2006/relationships/tags" Target="../tags/tag220.xml"/><Relationship Id="rId19" Type="http://schemas.openxmlformats.org/officeDocument/2006/relationships/image" Target="../media/image123.png"/><Relationship Id="rId31" Type="http://schemas.openxmlformats.org/officeDocument/2006/relationships/image" Target="../media/image139.png"/><Relationship Id="rId4" Type="http://schemas.openxmlformats.org/officeDocument/2006/relationships/tags" Target="../tags/tag214.xml"/><Relationship Id="rId9" Type="http://schemas.openxmlformats.org/officeDocument/2006/relationships/tags" Target="../tags/tag219.xml"/><Relationship Id="rId14" Type="http://schemas.openxmlformats.org/officeDocument/2006/relationships/tags" Target="../tags/tag224.xml"/><Relationship Id="rId22" Type="http://schemas.openxmlformats.org/officeDocument/2006/relationships/image" Target="../media/image131.png"/><Relationship Id="rId27" Type="http://schemas.openxmlformats.org/officeDocument/2006/relationships/image" Target="../media/image136.png"/><Relationship Id="rId30" Type="http://schemas.openxmlformats.org/officeDocument/2006/relationships/image" Target="../media/image138.png"/><Relationship Id="rId35" Type="http://schemas.openxmlformats.org/officeDocument/2006/relationships/image" Target="../media/image2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28.xml"/><Relationship Id="rId5" Type="http://schemas.openxmlformats.org/officeDocument/2006/relationships/image" Target="../media/image73.emf"/><Relationship Id="rId4" Type="http://schemas.openxmlformats.org/officeDocument/2006/relationships/customXml" Target="../ink/ink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236.xml"/><Relationship Id="rId13" Type="http://schemas.openxmlformats.org/officeDocument/2006/relationships/image" Target="../media/image144.png"/><Relationship Id="rId18" Type="http://schemas.openxmlformats.org/officeDocument/2006/relationships/image" Target="../media/image70.png"/><Relationship Id="rId3" Type="http://schemas.openxmlformats.org/officeDocument/2006/relationships/tags" Target="../tags/tag231.xml"/><Relationship Id="rId7" Type="http://schemas.openxmlformats.org/officeDocument/2006/relationships/tags" Target="../tags/tag235.xml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tags" Target="../tags/tag230.xml"/><Relationship Id="rId16" Type="http://schemas.openxmlformats.org/officeDocument/2006/relationships/image" Target="../media/image147.png"/><Relationship Id="rId1" Type="http://schemas.openxmlformats.org/officeDocument/2006/relationships/tags" Target="../tags/tag229.xml"/><Relationship Id="rId6" Type="http://schemas.openxmlformats.org/officeDocument/2006/relationships/tags" Target="../tags/tag234.xml"/><Relationship Id="rId11" Type="http://schemas.openxmlformats.org/officeDocument/2006/relationships/image" Target="../media/image142.png"/><Relationship Id="rId5" Type="http://schemas.openxmlformats.org/officeDocument/2006/relationships/tags" Target="../tags/tag233.xml"/><Relationship Id="rId15" Type="http://schemas.openxmlformats.org/officeDocument/2006/relationships/image" Target="../media/image146.png"/><Relationship Id="rId10" Type="http://schemas.openxmlformats.org/officeDocument/2006/relationships/slideLayout" Target="../slideLayouts/slideLayout47.xml"/><Relationship Id="rId19" Type="http://schemas.openxmlformats.org/officeDocument/2006/relationships/image" Target="../media/image149.png"/><Relationship Id="rId4" Type="http://schemas.openxmlformats.org/officeDocument/2006/relationships/tags" Target="../tags/tag232.xml"/><Relationship Id="rId9" Type="http://schemas.openxmlformats.org/officeDocument/2006/relationships/tags" Target="../tags/tag237.xml"/><Relationship Id="rId14" Type="http://schemas.openxmlformats.org/officeDocument/2006/relationships/image" Target="../media/image1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3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7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5" Type="http://schemas.openxmlformats.org/officeDocument/2006/relationships/image" Target="../media/image99.png"/><Relationship Id="rId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248.xml"/><Relationship Id="rId13" Type="http://schemas.openxmlformats.org/officeDocument/2006/relationships/image" Target="../media/image153.png"/><Relationship Id="rId18" Type="http://schemas.openxmlformats.org/officeDocument/2006/relationships/customXml" Target="../ink/ink5.xml"/><Relationship Id="rId3" Type="http://schemas.openxmlformats.org/officeDocument/2006/relationships/tags" Target="../tags/tag243.xml"/><Relationship Id="rId7" Type="http://schemas.openxmlformats.org/officeDocument/2006/relationships/tags" Target="../tags/tag247.xml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tags" Target="../tags/tag242.xml"/><Relationship Id="rId16" Type="http://schemas.openxmlformats.org/officeDocument/2006/relationships/image" Target="../media/image156.png"/><Relationship Id="rId1" Type="http://schemas.openxmlformats.org/officeDocument/2006/relationships/tags" Target="../tags/tag241.xml"/><Relationship Id="rId6" Type="http://schemas.openxmlformats.org/officeDocument/2006/relationships/tags" Target="../tags/tag246.xml"/><Relationship Id="rId11" Type="http://schemas.openxmlformats.org/officeDocument/2006/relationships/image" Target="../media/image151.png"/><Relationship Id="rId5" Type="http://schemas.openxmlformats.org/officeDocument/2006/relationships/tags" Target="../tags/tag245.xml"/><Relationship Id="rId15" Type="http://schemas.openxmlformats.org/officeDocument/2006/relationships/image" Target="../media/image155.png"/><Relationship Id="rId10" Type="http://schemas.openxmlformats.org/officeDocument/2006/relationships/image" Target="../media/image73.png"/><Relationship Id="rId19" Type="http://schemas.openxmlformats.org/officeDocument/2006/relationships/image" Target="../media/image94.emf"/><Relationship Id="rId4" Type="http://schemas.openxmlformats.org/officeDocument/2006/relationships/tags" Target="../tags/tag244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1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09.xml"/><Relationship Id="rId4" Type="http://schemas.microsoft.com/office/2007/relationships/hdphoto" Target="../media/hdphoto2.wdp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tags" Target="../tags/tag251.xml"/><Relationship Id="rId7" Type="http://schemas.openxmlformats.org/officeDocument/2006/relationships/image" Target="../media/image162.png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slideLayout" Target="../slideLayouts/slideLayout47.xml"/><Relationship Id="rId9" Type="http://schemas.openxmlformats.org/officeDocument/2006/relationships/image" Target="../media/image98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slideLayout" Target="../slideLayouts/slideLayout95.xml"/><Relationship Id="rId1" Type="http://schemas.openxmlformats.org/officeDocument/2006/relationships/tags" Target="../tags/tag25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260.xml"/><Relationship Id="rId13" Type="http://schemas.openxmlformats.org/officeDocument/2006/relationships/image" Target="../media/image166.png"/><Relationship Id="rId3" Type="http://schemas.openxmlformats.org/officeDocument/2006/relationships/tags" Target="../tags/tag255.xml"/><Relationship Id="rId7" Type="http://schemas.openxmlformats.org/officeDocument/2006/relationships/tags" Target="../tags/tag259.xml"/><Relationship Id="rId12" Type="http://schemas.openxmlformats.org/officeDocument/2006/relationships/image" Target="../media/image165.png"/><Relationship Id="rId17" Type="http://schemas.openxmlformats.org/officeDocument/2006/relationships/image" Target="../media/image169.png"/><Relationship Id="rId2" Type="http://schemas.openxmlformats.org/officeDocument/2006/relationships/tags" Target="../tags/tag254.xml"/><Relationship Id="rId16" Type="http://schemas.openxmlformats.org/officeDocument/2006/relationships/image" Target="../media/image168.png"/><Relationship Id="rId1" Type="http://schemas.openxmlformats.org/officeDocument/2006/relationships/tags" Target="../tags/tag253.xml"/><Relationship Id="rId6" Type="http://schemas.openxmlformats.org/officeDocument/2006/relationships/tags" Target="../tags/tag258.xml"/><Relationship Id="rId11" Type="http://schemas.openxmlformats.org/officeDocument/2006/relationships/image" Target="../media/image164.png"/><Relationship Id="rId5" Type="http://schemas.openxmlformats.org/officeDocument/2006/relationships/tags" Target="../tags/tag257.xml"/><Relationship Id="rId15" Type="http://schemas.openxmlformats.org/officeDocument/2006/relationships/image" Target="../media/image167.png"/><Relationship Id="rId10" Type="http://schemas.openxmlformats.org/officeDocument/2006/relationships/image" Target="../media/image127.png"/><Relationship Id="rId4" Type="http://schemas.openxmlformats.org/officeDocument/2006/relationships/tags" Target="../tags/tag256.xml"/><Relationship Id="rId9" Type="http://schemas.openxmlformats.org/officeDocument/2006/relationships/slideLayout" Target="../slideLayouts/slideLayout95.xml"/><Relationship Id="rId14" Type="http://schemas.openxmlformats.org/officeDocument/2006/relationships/image" Target="../media/image1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tags" Target="../tags/tag263.xml"/><Relationship Id="rId7" Type="http://schemas.openxmlformats.org/officeDocument/2006/relationships/image" Target="../media/image166.png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image" Target="../media/image165.png"/><Relationship Id="rId5" Type="http://schemas.openxmlformats.org/officeDocument/2006/relationships/slideLayout" Target="../slideLayouts/slideLayout95.xml"/><Relationship Id="rId10" Type="http://schemas.openxmlformats.org/officeDocument/2006/relationships/image" Target="../media/image38.emf"/><Relationship Id="rId4" Type="http://schemas.openxmlformats.org/officeDocument/2006/relationships/tags" Target="../tags/tag264.xml"/><Relationship Id="rId9" Type="http://schemas.openxmlformats.org/officeDocument/2006/relationships/customXml" Target="../ink/ink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tags" Target="../tags/tag267.xml"/><Relationship Id="rId7" Type="http://schemas.openxmlformats.org/officeDocument/2006/relationships/image" Target="../media/image165.png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image" Target="../media/image171.png"/><Relationship Id="rId11" Type="http://schemas.openxmlformats.org/officeDocument/2006/relationships/image" Target="../media/image42.emf"/><Relationship Id="rId5" Type="http://schemas.openxmlformats.org/officeDocument/2006/relationships/notesSlide" Target="../notesSlides/notesSlide8.xml"/><Relationship Id="rId10" Type="http://schemas.openxmlformats.org/officeDocument/2006/relationships/customXml" Target="../ink/ink8.xml"/><Relationship Id="rId4" Type="http://schemas.openxmlformats.org/officeDocument/2006/relationships/slideLayout" Target="../slideLayouts/slideLayout101.xml"/><Relationship Id="rId9" Type="http://schemas.openxmlformats.org/officeDocument/2006/relationships/image" Target="../media/image1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" TargetMode="External"/><Relationship Id="rId2" Type="http://schemas.openxmlformats.org/officeDocument/2006/relationships/image" Target="../media/image174.wmf"/><Relationship Id="rId1" Type="http://schemas.openxmlformats.org/officeDocument/2006/relationships/slideLayout" Target="../slideLayouts/slideLayout47.xml"/><Relationship Id="rId5" Type="http://schemas.openxmlformats.org/officeDocument/2006/relationships/hyperlink" Target="http://research.microsoft.com/en-us/people/cburges/" TargetMode="External"/><Relationship Id="rId4" Type="http://schemas.openxmlformats.org/officeDocument/2006/relationships/hyperlink" Target="http://homepage.mac.com/corinnacortes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4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4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4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image" Target="../media/image180.gif"/><Relationship Id="rId1" Type="http://schemas.openxmlformats.org/officeDocument/2006/relationships/slideLayout" Target="../slideLayouts/slideLayout4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4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269.xml"/><Relationship Id="rId1" Type="http://schemas.openxmlformats.org/officeDocument/2006/relationships/tags" Target="../tags/tag268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21.png"/><Relationship Id="rId18" Type="http://schemas.openxmlformats.org/officeDocument/2006/relationships/image" Target="../media/image32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20.png"/><Relationship Id="rId17" Type="http://schemas.openxmlformats.org/officeDocument/2006/relationships/image" Target="../media/image31.png"/><Relationship Id="rId2" Type="http://schemas.openxmlformats.org/officeDocument/2006/relationships/tags" Target="../tags/tag13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19.png"/><Relationship Id="rId5" Type="http://schemas.openxmlformats.org/officeDocument/2006/relationships/tags" Target="../tags/tag16.xml"/><Relationship Id="rId15" Type="http://schemas.openxmlformats.org/officeDocument/2006/relationships/image" Target="../media/image29.png"/><Relationship Id="rId10" Type="http://schemas.openxmlformats.org/officeDocument/2006/relationships/image" Target="../media/image18.png"/><Relationship Id="rId19" Type="http://schemas.openxmlformats.org/officeDocument/2006/relationships/image" Target="../media/image33.png"/><Relationship Id="rId4" Type="http://schemas.openxmlformats.org/officeDocument/2006/relationships/tags" Target="../tags/tag15.xml"/><Relationship Id="rId9" Type="http://schemas.openxmlformats.org/officeDocument/2006/relationships/image" Target="../media/image28.pn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21.xml"/><Relationship Id="rId7" Type="http://schemas.openxmlformats.org/officeDocument/2006/relationships/image" Target="../media/image28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38.png"/><Relationship Id="rId5" Type="http://schemas.openxmlformats.org/officeDocument/2006/relationships/tags" Target="../tags/tag23.xml"/><Relationship Id="rId10" Type="http://schemas.openxmlformats.org/officeDocument/2006/relationships/image" Target="../media/image37.png"/><Relationship Id="rId4" Type="http://schemas.openxmlformats.org/officeDocument/2006/relationships/tags" Target="../tags/tag22.xml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02280" y="742950"/>
            <a:ext cx="5976937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course notes are partly based on the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course presented by </a:t>
            </a:r>
            <a:r>
              <a:rPr lang="en-US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Ng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Stanford University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the original can be found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1600" dirty="0">
                <a:solidFill>
                  <a:prstClr val="black"/>
                </a:solidFill>
                <a:hlinkClick r:id="rId2"/>
              </a:rPr>
              <a:t>https://</a:t>
            </a:r>
            <a:r>
              <a:rPr lang="en-US" sz="1600" dirty="0" smtClean="0">
                <a:solidFill>
                  <a:prstClr val="black"/>
                </a:solidFill>
                <a:hlinkClick r:id="rId2"/>
              </a:rPr>
              <a:t>www.coursera.org/course/ml</a:t>
            </a:r>
            <a:r>
              <a:rPr lang="en-US" sz="1600" dirty="0" smtClean="0">
                <a:solidFill>
                  <a:prstClr val="black"/>
                </a:solidFill>
              </a:rPr>
              <a:t>  </a:t>
            </a:r>
            <a:r>
              <a:rPr lang="en-US" sz="2400" dirty="0" smtClean="0">
                <a:solidFill>
                  <a:prstClr val="white"/>
                </a:solidFill>
              </a:rPr>
              <a:t>b</a:t>
            </a:r>
          </a:p>
          <a:p>
            <a:r>
              <a:rPr lang="en-US" sz="2400" dirty="0" smtClean="0">
                <a:solidFill>
                  <a:prstClr val="white"/>
                </a:solidFill>
              </a:rPr>
              <a:t>e</a:t>
            </a:r>
            <a:r>
              <a:rPr lang="en-US" sz="3200" dirty="0">
                <a:solidFill>
                  <a:prstClr val="white"/>
                </a:solidFill>
              </a:rPr>
              <a:t>.</a:t>
            </a:r>
          </a:p>
        </p:txBody>
      </p:sp>
      <p:pic>
        <p:nvPicPr>
          <p:cNvPr id="2050" name="Picture 2" descr="https://coursera_assets.s3.amazonaws.com/about/overview/about_the_coursera_experi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124857"/>
            <a:ext cx="2895600" cy="14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33560" y="1631623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i="1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sz="1600" i="1" dirty="0" smtClean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zh-CN" altLang="zh-CN" sz="1600" i="1" dirty="0" smtClean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annotations or marks are copyrighted by their copyright owner</a:t>
            </a:r>
            <a:r>
              <a:rPr lang="en-US" altLang="zh-CN" sz="1600" i="1" dirty="0" smtClean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2053" name="Picture 5" descr="http://upload.wikimedia.org/wikipedia/commons/thumb/b/b0/Copyright.svg/197px-Copyrigh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7" y="1654691"/>
            <a:ext cx="292417" cy="2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737616" y="1967120"/>
            <a:ext cx="7992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codes </a:t>
            </a:r>
            <a:r>
              <a:rPr lang="en-US" altLang="zh-CN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modified slides </a:t>
            </a:r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OSChina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7285" y="2974109"/>
            <a:ext cx="3100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  <a:hlinkClick r:id="rId5"/>
              </a:rPr>
              <a:t>https</a:t>
            </a:r>
            <a:r>
              <a:rPr lang="en-US" altLang="zh-CN" sz="1600" dirty="0">
                <a:solidFill>
                  <a:prstClr val="black"/>
                </a:solidFill>
                <a:hlinkClick r:id="rId5"/>
              </a:rPr>
              <a:t>://</a:t>
            </a:r>
            <a:r>
              <a:rPr lang="en-US" altLang="zh-CN" sz="1600" dirty="0" smtClean="0">
                <a:solidFill>
                  <a:prstClr val="black"/>
                </a:solidFill>
                <a:hlinkClick r:id="rId5"/>
              </a:rPr>
              <a:t>github.com/sunzuolei/ml</a:t>
            </a:r>
            <a:endParaRPr lang="en-US" altLang="zh-CN" sz="1600" dirty="0" smtClean="0">
              <a:solidFill>
                <a:prstClr val="black"/>
              </a:solidFill>
            </a:endParaRPr>
          </a:p>
          <a:p>
            <a:r>
              <a:rPr lang="en-US" altLang="zh-CN" sz="1600" dirty="0">
                <a:solidFill>
                  <a:prstClr val="black"/>
                </a:solidFill>
                <a:hlinkClick r:id="rId6"/>
              </a:rPr>
              <a:t>https://</a:t>
            </a:r>
            <a:r>
              <a:rPr lang="en-US" altLang="zh-CN" sz="1600" dirty="0" smtClean="0">
                <a:solidFill>
                  <a:prstClr val="black"/>
                </a:solidFill>
                <a:hlinkClick r:id="rId6"/>
              </a:rPr>
              <a:t>git.oschina.net/samuel/ml</a:t>
            </a:r>
            <a:r>
              <a:rPr lang="en-US" altLang="zh-CN" sz="1600" dirty="0" smtClean="0">
                <a:solidFill>
                  <a:prstClr val="black"/>
                </a:solidFill>
              </a:rPr>
              <a:t>  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2970455" y="251135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project homepage: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85695" y="4202679"/>
            <a:ext cx="41561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  <a:hlinkClick r:id="rId7"/>
              </a:rPr>
              <a:t>https</a:t>
            </a:r>
            <a:r>
              <a:rPr lang="en-US" altLang="zh-CN" sz="1600" dirty="0">
                <a:solidFill>
                  <a:prstClr val="black"/>
                </a:solidFill>
                <a:hlinkClick r:id="rId7"/>
              </a:rPr>
              <a:t>://</a:t>
            </a:r>
            <a:r>
              <a:rPr lang="en-US" altLang="zh-CN" sz="1600" dirty="0" smtClean="0">
                <a:solidFill>
                  <a:prstClr val="black"/>
                </a:solidFill>
                <a:hlinkClick r:id="rId7"/>
              </a:rPr>
              <a:t>github.com/sunzuolei/ml.git</a:t>
            </a:r>
            <a:endParaRPr lang="en-US" altLang="zh-CN" sz="1600" dirty="0" smtClean="0">
              <a:solidFill>
                <a:prstClr val="black"/>
              </a:solidFill>
            </a:endParaRPr>
          </a:p>
          <a:p>
            <a:r>
              <a:rPr lang="en-US" altLang="zh-CN" sz="1600" dirty="0">
                <a:solidFill>
                  <a:prstClr val="black"/>
                </a:solidFill>
                <a:hlinkClick r:id="rId8"/>
              </a:rPr>
              <a:t>https://</a:t>
            </a:r>
            <a:r>
              <a:rPr lang="en-US" altLang="zh-CN" sz="1600" dirty="0" smtClean="0">
                <a:solidFill>
                  <a:prstClr val="black"/>
                </a:solidFill>
                <a:hlinkClick r:id="rId8"/>
              </a:rPr>
              <a:t>git.oschina.net/samuel/ml.git</a:t>
            </a:r>
            <a:r>
              <a:rPr lang="en-US" altLang="zh-CN" sz="1600" dirty="0" smtClean="0">
                <a:solidFill>
                  <a:prstClr val="black"/>
                </a:solidFill>
              </a:rPr>
              <a:t>  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2867814" y="3722832"/>
            <a:ext cx="206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CN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repository: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06" y="2426117"/>
            <a:ext cx="2571750" cy="2571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426117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9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圆角矩形 138"/>
          <p:cNvSpPr/>
          <p:nvPr/>
        </p:nvSpPr>
        <p:spPr>
          <a:xfrm>
            <a:off x="3991233" y="1316199"/>
            <a:ext cx="4847967" cy="1233849"/>
          </a:xfrm>
          <a:prstGeom prst="roundRect">
            <a:avLst>
              <a:gd name="adj" fmla="val 756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圆角矩形 137"/>
          <p:cNvSpPr/>
          <p:nvPr/>
        </p:nvSpPr>
        <p:spPr>
          <a:xfrm>
            <a:off x="3991233" y="133351"/>
            <a:ext cx="4847967" cy="1126411"/>
          </a:xfrm>
          <a:prstGeom prst="roundRect">
            <a:avLst>
              <a:gd name="adj" fmla="val 846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2" y="3242455"/>
            <a:ext cx="7154609" cy="6840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27" y="4061461"/>
            <a:ext cx="2330006" cy="696087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533400" y="361950"/>
            <a:ext cx="3210369" cy="1482960"/>
            <a:chOff x="788007" y="793517"/>
            <a:chExt cx="3210369" cy="1482960"/>
          </a:xfrm>
        </p:grpSpPr>
        <p:sp>
          <p:nvSpPr>
            <p:cNvPr id="45" name="Oval 4"/>
            <p:cNvSpPr/>
            <p:nvPr/>
          </p:nvSpPr>
          <p:spPr>
            <a:xfrm>
              <a:off x="788007" y="1974446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val 5"/>
            <p:cNvSpPr/>
            <p:nvPr/>
          </p:nvSpPr>
          <p:spPr>
            <a:xfrm>
              <a:off x="788007" y="1581807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val 6"/>
            <p:cNvSpPr/>
            <p:nvPr/>
          </p:nvSpPr>
          <p:spPr>
            <a:xfrm>
              <a:off x="788007" y="1189167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val 7"/>
            <p:cNvSpPr/>
            <p:nvPr/>
          </p:nvSpPr>
          <p:spPr>
            <a:xfrm>
              <a:off x="1610759" y="1581807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9" name="Straight Arrow Connector 8"/>
            <p:cNvCxnSpPr>
              <a:stCxn id="47" idx="6"/>
              <a:endCxn id="48" idx="2"/>
            </p:cNvCxnSpPr>
            <p:nvPr/>
          </p:nvCxnSpPr>
          <p:spPr>
            <a:xfrm>
              <a:off x="1092730" y="1340182"/>
              <a:ext cx="518029" cy="3926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0" name="Straight Arrow Connector 9"/>
            <p:cNvCxnSpPr>
              <a:stCxn id="46" idx="6"/>
              <a:endCxn id="48" idx="2"/>
            </p:cNvCxnSpPr>
            <p:nvPr/>
          </p:nvCxnSpPr>
          <p:spPr>
            <a:xfrm>
              <a:off x="1092730" y="1732823"/>
              <a:ext cx="518029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1" name="Straight Arrow Connector 10"/>
            <p:cNvCxnSpPr>
              <a:stCxn id="45" idx="6"/>
              <a:endCxn id="48" idx="2"/>
            </p:cNvCxnSpPr>
            <p:nvPr/>
          </p:nvCxnSpPr>
          <p:spPr>
            <a:xfrm flipV="1">
              <a:off x="1092730" y="1732822"/>
              <a:ext cx="518029" cy="3926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11"/>
            <p:cNvCxnSpPr>
              <a:stCxn id="61" idx="6"/>
            </p:cNvCxnSpPr>
            <p:nvPr/>
          </p:nvCxnSpPr>
          <p:spPr>
            <a:xfrm>
              <a:off x="2707760" y="1596752"/>
              <a:ext cx="304723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53" name="Oval 12"/>
            <p:cNvSpPr/>
            <p:nvPr/>
          </p:nvSpPr>
          <p:spPr>
            <a:xfrm>
              <a:off x="1610759" y="1974446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4" name="Straight Arrow Connector 13"/>
            <p:cNvCxnSpPr>
              <a:stCxn id="47" idx="6"/>
              <a:endCxn id="53" idx="2"/>
            </p:cNvCxnSpPr>
            <p:nvPr/>
          </p:nvCxnSpPr>
          <p:spPr>
            <a:xfrm>
              <a:off x="1092730" y="1340182"/>
              <a:ext cx="518029" cy="78527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5" name="Straight Arrow Connector 14"/>
            <p:cNvCxnSpPr>
              <a:endCxn id="53" idx="2"/>
            </p:cNvCxnSpPr>
            <p:nvPr/>
          </p:nvCxnSpPr>
          <p:spPr>
            <a:xfrm>
              <a:off x="1092730" y="1732822"/>
              <a:ext cx="518029" cy="3926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6" name="Straight Arrow Connector 15"/>
            <p:cNvCxnSpPr>
              <a:stCxn id="45" idx="6"/>
              <a:endCxn id="53" idx="2"/>
            </p:cNvCxnSpPr>
            <p:nvPr/>
          </p:nvCxnSpPr>
          <p:spPr>
            <a:xfrm>
              <a:off x="1092730" y="2125462"/>
              <a:ext cx="518029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7" name="Straight Arrow Connector 16"/>
            <p:cNvCxnSpPr/>
            <p:nvPr/>
          </p:nvCxnSpPr>
          <p:spPr>
            <a:xfrm>
              <a:off x="1092730" y="1340183"/>
              <a:ext cx="518029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8" name="Straight Arrow Connector 17"/>
            <p:cNvCxnSpPr>
              <a:stCxn id="46" idx="6"/>
            </p:cNvCxnSpPr>
            <p:nvPr/>
          </p:nvCxnSpPr>
          <p:spPr>
            <a:xfrm flipV="1">
              <a:off x="1092730" y="1340182"/>
              <a:ext cx="518029" cy="3926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9" name="Straight Arrow Connector 18"/>
            <p:cNvCxnSpPr>
              <a:stCxn id="45" idx="6"/>
            </p:cNvCxnSpPr>
            <p:nvPr/>
          </p:nvCxnSpPr>
          <p:spPr>
            <a:xfrm flipV="1">
              <a:off x="1092730" y="1340182"/>
              <a:ext cx="518029" cy="78527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0" name="Oval 19"/>
            <p:cNvSpPr/>
            <p:nvPr/>
          </p:nvSpPr>
          <p:spPr>
            <a:xfrm>
              <a:off x="1610759" y="1189167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20"/>
            <p:cNvSpPr/>
            <p:nvPr/>
          </p:nvSpPr>
          <p:spPr>
            <a:xfrm>
              <a:off x="2403037" y="1445735"/>
              <a:ext cx="304723" cy="302031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2" name="Straight Arrow Connector 21"/>
            <p:cNvCxnSpPr>
              <a:stCxn id="60" idx="6"/>
              <a:endCxn id="61" idx="2"/>
            </p:cNvCxnSpPr>
            <p:nvPr/>
          </p:nvCxnSpPr>
          <p:spPr>
            <a:xfrm>
              <a:off x="1915481" y="1340182"/>
              <a:ext cx="487556" cy="25656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63" name="Straight Arrow Connector 22"/>
            <p:cNvCxnSpPr>
              <a:stCxn id="48" idx="6"/>
              <a:endCxn id="61" idx="2"/>
            </p:cNvCxnSpPr>
            <p:nvPr/>
          </p:nvCxnSpPr>
          <p:spPr>
            <a:xfrm flipV="1">
              <a:off x="1915481" y="1596751"/>
              <a:ext cx="487556" cy="13607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64" name="Straight Arrow Connector 23"/>
            <p:cNvCxnSpPr>
              <a:stCxn id="53" idx="6"/>
              <a:endCxn id="61" idx="2"/>
            </p:cNvCxnSpPr>
            <p:nvPr/>
          </p:nvCxnSpPr>
          <p:spPr>
            <a:xfrm flipV="1">
              <a:off x="1915481" y="1596751"/>
              <a:ext cx="487556" cy="52871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pic>
          <p:nvPicPr>
            <p:cNvPr id="66" name="Picture 2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382" y="1295817"/>
              <a:ext cx="120552" cy="8139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7" name="Picture 26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14" y="1691329"/>
              <a:ext cx="123643" cy="8139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8" name="Picture 27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15" y="2084362"/>
              <a:ext cx="124674" cy="8345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9" name="Picture 28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2750" y="1268885"/>
              <a:ext cx="140738" cy="129686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70" name="Picture 29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523" y="1664716"/>
              <a:ext cx="140738" cy="129686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71" name="Picture 30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892" y="2060619"/>
              <a:ext cx="140738" cy="131159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72" name="椭圆 71"/>
            <p:cNvSpPr/>
            <p:nvPr/>
          </p:nvSpPr>
          <p:spPr>
            <a:xfrm>
              <a:off x="788007" y="796760"/>
              <a:ext cx="282036" cy="263555"/>
            </a:xfrm>
            <a:prstGeom prst="ellipse">
              <a:avLst/>
            </a:prstGeom>
            <a:gradFill rotWithShape="1">
              <a:gsLst>
                <a:gs pos="0">
                  <a:srgbClr val="FF0000">
                    <a:shade val="51000"/>
                    <a:satMod val="130000"/>
                  </a:srgbClr>
                </a:gs>
                <a:gs pos="80000">
                  <a:srgbClr val="FF0000">
                    <a:shade val="93000"/>
                    <a:satMod val="130000"/>
                  </a:srgbClr>
                </a:gs>
                <a:gs pos="100000">
                  <a:srgbClr val="FF00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631071" y="793517"/>
              <a:ext cx="282036" cy="263555"/>
            </a:xfrm>
            <a:prstGeom prst="ellipse">
              <a:avLst/>
            </a:prstGeom>
            <a:gradFill rotWithShape="1">
              <a:gsLst>
                <a:gs pos="0">
                  <a:srgbClr val="FF0000">
                    <a:shade val="51000"/>
                    <a:satMod val="130000"/>
                  </a:srgbClr>
                </a:gs>
                <a:gs pos="80000">
                  <a:srgbClr val="FF0000">
                    <a:shade val="93000"/>
                    <a:satMod val="130000"/>
                  </a:srgbClr>
                </a:gs>
                <a:gs pos="100000">
                  <a:srgbClr val="FF00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74" name="直接箭头连接符 73"/>
            <p:cNvCxnSpPr>
              <a:stCxn id="72" idx="5"/>
              <a:endCxn id="60" idx="2"/>
            </p:cNvCxnSpPr>
            <p:nvPr/>
          </p:nvCxnSpPr>
          <p:spPr>
            <a:xfrm>
              <a:off x="1028740" y="1021718"/>
              <a:ext cx="582019" cy="318465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5" name="直接箭头连接符 74"/>
            <p:cNvCxnSpPr>
              <a:stCxn id="72" idx="5"/>
              <a:endCxn id="48" idx="2"/>
            </p:cNvCxnSpPr>
            <p:nvPr/>
          </p:nvCxnSpPr>
          <p:spPr>
            <a:xfrm>
              <a:off x="1028740" y="1021718"/>
              <a:ext cx="582019" cy="711105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6" name="直接箭头连接符 75"/>
            <p:cNvCxnSpPr>
              <a:stCxn id="72" idx="5"/>
              <a:endCxn id="53" idx="2"/>
            </p:cNvCxnSpPr>
            <p:nvPr/>
          </p:nvCxnSpPr>
          <p:spPr>
            <a:xfrm>
              <a:off x="1028740" y="1021718"/>
              <a:ext cx="582019" cy="1103744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7" name="直接箭头连接符 76"/>
            <p:cNvCxnSpPr>
              <a:stCxn id="73" idx="5"/>
              <a:endCxn id="61" idx="2"/>
            </p:cNvCxnSpPr>
            <p:nvPr/>
          </p:nvCxnSpPr>
          <p:spPr>
            <a:xfrm>
              <a:off x="1871804" y="1018475"/>
              <a:ext cx="531233" cy="578276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pic>
          <p:nvPicPr>
            <p:cNvPr id="78" name="图片 77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595" y="1445735"/>
              <a:ext cx="909638" cy="319088"/>
            </a:xfrm>
            <a:prstGeom prst="rect">
              <a:avLst/>
            </a:prstGeom>
          </p:spPr>
        </p:pic>
        <p:sp>
          <p:nvSpPr>
            <p:cNvPr id="79" name="Oval 20"/>
            <p:cNvSpPr/>
            <p:nvPr/>
          </p:nvSpPr>
          <p:spPr>
            <a:xfrm>
              <a:off x="2403036" y="1838272"/>
              <a:ext cx="304723" cy="302031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2" name="Straight Arrow Connector 11"/>
            <p:cNvCxnSpPr/>
            <p:nvPr/>
          </p:nvCxnSpPr>
          <p:spPr>
            <a:xfrm>
              <a:off x="2707760" y="2021290"/>
              <a:ext cx="304723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pic>
          <p:nvPicPr>
            <p:cNvPr id="3" name="图片 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595" y="1870273"/>
              <a:ext cx="916781" cy="319088"/>
            </a:xfrm>
            <a:prstGeom prst="rect">
              <a:avLst/>
            </a:prstGeom>
          </p:spPr>
        </p:pic>
        <p:cxnSp>
          <p:nvCxnSpPr>
            <p:cNvPr id="84" name="直接箭头连接符 83"/>
            <p:cNvCxnSpPr>
              <a:stCxn id="73" idx="5"/>
              <a:endCxn id="79" idx="2"/>
            </p:cNvCxnSpPr>
            <p:nvPr/>
          </p:nvCxnSpPr>
          <p:spPr>
            <a:xfrm>
              <a:off x="1871804" y="1018475"/>
              <a:ext cx="531232" cy="970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>
              <a:stCxn id="60" idx="6"/>
              <a:endCxn id="79" idx="2"/>
            </p:cNvCxnSpPr>
            <p:nvPr/>
          </p:nvCxnSpPr>
          <p:spPr>
            <a:xfrm>
              <a:off x="1915482" y="1340183"/>
              <a:ext cx="487554" cy="64910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>
              <a:stCxn id="48" idx="6"/>
              <a:endCxn id="79" idx="2"/>
            </p:cNvCxnSpPr>
            <p:nvPr/>
          </p:nvCxnSpPr>
          <p:spPr>
            <a:xfrm>
              <a:off x="1915482" y="1732823"/>
              <a:ext cx="487554" cy="2564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>
              <a:stCxn id="53" idx="6"/>
              <a:endCxn id="79" idx="2"/>
            </p:cNvCxnSpPr>
            <p:nvPr/>
          </p:nvCxnSpPr>
          <p:spPr>
            <a:xfrm flipV="1">
              <a:off x="1915482" y="1989288"/>
              <a:ext cx="487554" cy="1361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28" name="图片 1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94" y="486136"/>
            <a:ext cx="340519" cy="271463"/>
          </a:xfrm>
          <a:prstGeom prst="rect">
            <a:avLst/>
          </a:prstGeom>
        </p:spPr>
      </p:pic>
      <p:pic>
        <p:nvPicPr>
          <p:cNvPr id="129" name="图片 1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56" y="476258"/>
            <a:ext cx="333375" cy="271463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41" y="2064300"/>
            <a:ext cx="1082040" cy="304800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65" y="2064300"/>
            <a:ext cx="1082040" cy="304800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43" y="2550048"/>
            <a:ext cx="1082040" cy="304800"/>
          </a:xfrm>
          <a:prstGeom prst="rect">
            <a:avLst/>
          </a:prstGeom>
        </p:spPr>
      </p:pic>
      <p:pic>
        <p:nvPicPr>
          <p:cNvPr id="131" name="图片 1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2" y="171303"/>
            <a:ext cx="4642390" cy="259080"/>
          </a:xfrm>
          <a:prstGeom prst="rect">
            <a:avLst/>
          </a:prstGeom>
        </p:spPr>
      </p:pic>
      <p:sp>
        <p:nvSpPr>
          <p:cNvPr id="106" name="文本框 105"/>
          <p:cNvSpPr txBox="1"/>
          <p:nvPr/>
        </p:nvSpPr>
        <p:spPr>
          <a:xfrm>
            <a:off x="6096000" y="183870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6096000" y="576298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32" name="图片 13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1" y="558910"/>
            <a:ext cx="4642390" cy="259080"/>
          </a:xfrm>
          <a:prstGeom prst="rect">
            <a:avLst/>
          </a:prstGeom>
        </p:spPr>
      </p:pic>
      <p:pic>
        <p:nvPicPr>
          <p:cNvPr id="133" name="图片 13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2" y="974069"/>
            <a:ext cx="4642390" cy="259080"/>
          </a:xfrm>
          <a:prstGeom prst="rect">
            <a:avLst/>
          </a:prstGeom>
        </p:spPr>
      </p:pic>
      <p:pic>
        <p:nvPicPr>
          <p:cNvPr id="134" name="图片 13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1" y="1381541"/>
            <a:ext cx="4642390" cy="259080"/>
          </a:xfrm>
          <a:prstGeom prst="rect">
            <a:avLst/>
          </a:prstGeom>
        </p:spPr>
      </p:pic>
      <p:sp>
        <p:nvSpPr>
          <p:cNvPr id="115" name="文本框 114"/>
          <p:cNvSpPr txBox="1"/>
          <p:nvPr/>
        </p:nvSpPr>
        <p:spPr>
          <a:xfrm>
            <a:off x="6095999" y="1394108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095999" y="1786536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35" name="图片 13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0" y="1769148"/>
            <a:ext cx="4642390" cy="259080"/>
          </a:xfrm>
          <a:prstGeom prst="rect">
            <a:avLst/>
          </a:prstGeom>
        </p:spPr>
      </p:pic>
      <p:pic>
        <p:nvPicPr>
          <p:cNvPr id="137" name="图片 13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1" y="2184307"/>
            <a:ext cx="4642390" cy="2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6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38" grpId="0" animBg="1"/>
      <p:bldP spid="106" grpId="0"/>
      <p:bldP spid="107" grpId="0"/>
      <p:bldP spid="115" grpId="0"/>
      <p:bldP spid="1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3812881" y="57150"/>
            <a:ext cx="5254920" cy="4004311"/>
          </a:xfrm>
          <a:prstGeom prst="roundRect">
            <a:avLst>
              <a:gd name="adj" fmla="val 279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圆角矩形 84"/>
          <p:cNvSpPr/>
          <p:nvPr/>
        </p:nvSpPr>
        <p:spPr>
          <a:xfrm>
            <a:off x="7202858" y="3093734"/>
            <a:ext cx="1798743" cy="718018"/>
          </a:xfrm>
          <a:prstGeom prst="roundRect">
            <a:avLst>
              <a:gd name="adj" fmla="val 820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495800" y="2952750"/>
            <a:ext cx="1798743" cy="990600"/>
          </a:xfrm>
          <a:prstGeom prst="roundRect">
            <a:avLst>
              <a:gd name="adj" fmla="val 820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圆角矩形 138"/>
          <p:cNvSpPr/>
          <p:nvPr/>
        </p:nvSpPr>
        <p:spPr>
          <a:xfrm>
            <a:off x="3991233" y="1316199"/>
            <a:ext cx="4847967" cy="1233849"/>
          </a:xfrm>
          <a:prstGeom prst="roundRect">
            <a:avLst>
              <a:gd name="adj" fmla="val 756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圆角矩形 137"/>
          <p:cNvSpPr/>
          <p:nvPr/>
        </p:nvSpPr>
        <p:spPr>
          <a:xfrm>
            <a:off x="3991233" y="133351"/>
            <a:ext cx="4847967" cy="1126411"/>
          </a:xfrm>
          <a:prstGeom prst="roundRect">
            <a:avLst>
              <a:gd name="adj" fmla="val 846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27" y="4061461"/>
            <a:ext cx="2330006" cy="696087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533400" y="361950"/>
            <a:ext cx="3210369" cy="1482960"/>
            <a:chOff x="788007" y="793517"/>
            <a:chExt cx="3210369" cy="1482960"/>
          </a:xfrm>
        </p:grpSpPr>
        <p:sp>
          <p:nvSpPr>
            <p:cNvPr id="45" name="Oval 4"/>
            <p:cNvSpPr/>
            <p:nvPr/>
          </p:nvSpPr>
          <p:spPr>
            <a:xfrm>
              <a:off x="788007" y="1974446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val 5"/>
            <p:cNvSpPr/>
            <p:nvPr/>
          </p:nvSpPr>
          <p:spPr>
            <a:xfrm>
              <a:off x="788007" y="1581807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val 6"/>
            <p:cNvSpPr/>
            <p:nvPr/>
          </p:nvSpPr>
          <p:spPr>
            <a:xfrm>
              <a:off x="788007" y="1189167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val 7"/>
            <p:cNvSpPr/>
            <p:nvPr/>
          </p:nvSpPr>
          <p:spPr>
            <a:xfrm>
              <a:off x="1610759" y="1581807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9" name="Straight Arrow Connector 8"/>
            <p:cNvCxnSpPr>
              <a:stCxn id="47" idx="6"/>
              <a:endCxn id="48" idx="2"/>
            </p:cNvCxnSpPr>
            <p:nvPr/>
          </p:nvCxnSpPr>
          <p:spPr>
            <a:xfrm>
              <a:off x="1092730" y="1340182"/>
              <a:ext cx="518029" cy="3926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0" name="Straight Arrow Connector 9"/>
            <p:cNvCxnSpPr>
              <a:stCxn id="46" idx="6"/>
              <a:endCxn id="48" idx="2"/>
            </p:cNvCxnSpPr>
            <p:nvPr/>
          </p:nvCxnSpPr>
          <p:spPr>
            <a:xfrm>
              <a:off x="1092730" y="1732823"/>
              <a:ext cx="518029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1" name="Straight Arrow Connector 10"/>
            <p:cNvCxnSpPr>
              <a:stCxn id="45" idx="6"/>
              <a:endCxn id="48" idx="2"/>
            </p:cNvCxnSpPr>
            <p:nvPr/>
          </p:nvCxnSpPr>
          <p:spPr>
            <a:xfrm flipV="1">
              <a:off x="1092730" y="1732822"/>
              <a:ext cx="518029" cy="3926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11"/>
            <p:cNvCxnSpPr>
              <a:stCxn id="61" idx="6"/>
            </p:cNvCxnSpPr>
            <p:nvPr/>
          </p:nvCxnSpPr>
          <p:spPr>
            <a:xfrm>
              <a:off x="2707760" y="1596752"/>
              <a:ext cx="304723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53" name="Oval 12"/>
            <p:cNvSpPr/>
            <p:nvPr/>
          </p:nvSpPr>
          <p:spPr>
            <a:xfrm>
              <a:off x="1610759" y="1974446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4" name="Straight Arrow Connector 13"/>
            <p:cNvCxnSpPr>
              <a:stCxn id="47" idx="6"/>
              <a:endCxn id="53" idx="2"/>
            </p:cNvCxnSpPr>
            <p:nvPr/>
          </p:nvCxnSpPr>
          <p:spPr>
            <a:xfrm>
              <a:off x="1092730" y="1340182"/>
              <a:ext cx="518029" cy="78527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5" name="Straight Arrow Connector 14"/>
            <p:cNvCxnSpPr>
              <a:endCxn id="53" idx="2"/>
            </p:cNvCxnSpPr>
            <p:nvPr/>
          </p:nvCxnSpPr>
          <p:spPr>
            <a:xfrm>
              <a:off x="1092730" y="1732822"/>
              <a:ext cx="518029" cy="3926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6" name="Straight Arrow Connector 15"/>
            <p:cNvCxnSpPr>
              <a:stCxn id="45" idx="6"/>
              <a:endCxn id="53" idx="2"/>
            </p:cNvCxnSpPr>
            <p:nvPr/>
          </p:nvCxnSpPr>
          <p:spPr>
            <a:xfrm>
              <a:off x="1092730" y="2125462"/>
              <a:ext cx="518029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7" name="Straight Arrow Connector 16"/>
            <p:cNvCxnSpPr/>
            <p:nvPr/>
          </p:nvCxnSpPr>
          <p:spPr>
            <a:xfrm>
              <a:off x="1092730" y="1340183"/>
              <a:ext cx="518029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8" name="Straight Arrow Connector 17"/>
            <p:cNvCxnSpPr>
              <a:stCxn id="46" idx="6"/>
            </p:cNvCxnSpPr>
            <p:nvPr/>
          </p:nvCxnSpPr>
          <p:spPr>
            <a:xfrm flipV="1">
              <a:off x="1092730" y="1340182"/>
              <a:ext cx="518029" cy="3926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9" name="Straight Arrow Connector 18"/>
            <p:cNvCxnSpPr>
              <a:stCxn id="45" idx="6"/>
            </p:cNvCxnSpPr>
            <p:nvPr/>
          </p:nvCxnSpPr>
          <p:spPr>
            <a:xfrm flipV="1">
              <a:off x="1092730" y="1340182"/>
              <a:ext cx="518029" cy="78527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0" name="Oval 19"/>
            <p:cNvSpPr/>
            <p:nvPr/>
          </p:nvSpPr>
          <p:spPr>
            <a:xfrm>
              <a:off x="1610759" y="1189167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20"/>
            <p:cNvSpPr/>
            <p:nvPr/>
          </p:nvSpPr>
          <p:spPr>
            <a:xfrm>
              <a:off x="2403037" y="1445735"/>
              <a:ext cx="304723" cy="302031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2" name="Straight Arrow Connector 21"/>
            <p:cNvCxnSpPr>
              <a:stCxn id="60" idx="6"/>
              <a:endCxn id="61" idx="2"/>
            </p:cNvCxnSpPr>
            <p:nvPr/>
          </p:nvCxnSpPr>
          <p:spPr>
            <a:xfrm>
              <a:off x="1915481" y="1340182"/>
              <a:ext cx="487556" cy="25656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63" name="Straight Arrow Connector 22"/>
            <p:cNvCxnSpPr>
              <a:stCxn id="48" idx="6"/>
              <a:endCxn id="61" idx="2"/>
            </p:cNvCxnSpPr>
            <p:nvPr/>
          </p:nvCxnSpPr>
          <p:spPr>
            <a:xfrm flipV="1">
              <a:off x="1915481" y="1596751"/>
              <a:ext cx="487556" cy="13607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64" name="Straight Arrow Connector 23"/>
            <p:cNvCxnSpPr>
              <a:stCxn id="53" idx="6"/>
              <a:endCxn id="61" idx="2"/>
            </p:cNvCxnSpPr>
            <p:nvPr/>
          </p:nvCxnSpPr>
          <p:spPr>
            <a:xfrm flipV="1">
              <a:off x="1915481" y="1596751"/>
              <a:ext cx="487556" cy="52871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pic>
          <p:nvPicPr>
            <p:cNvPr id="66" name="Picture 25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382" y="1295817"/>
              <a:ext cx="120552" cy="8139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7" name="Picture 26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14" y="1691329"/>
              <a:ext cx="123643" cy="8139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8" name="Picture 2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15" y="2084362"/>
              <a:ext cx="124674" cy="8345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9" name="Picture 28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2750" y="1268885"/>
              <a:ext cx="140738" cy="129686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70" name="Picture 29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523" y="1664716"/>
              <a:ext cx="140738" cy="129686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71" name="Picture 3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892" y="2060619"/>
              <a:ext cx="140738" cy="131159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72" name="椭圆 71"/>
            <p:cNvSpPr/>
            <p:nvPr/>
          </p:nvSpPr>
          <p:spPr>
            <a:xfrm>
              <a:off x="788007" y="796760"/>
              <a:ext cx="282036" cy="263555"/>
            </a:xfrm>
            <a:prstGeom prst="ellipse">
              <a:avLst/>
            </a:prstGeom>
            <a:gradFill rotWithShape="1">
              <a:gsLst>
                <a:gs pos="0">
                  <a:srgbClr val="FF0000">
                    <a:shade val="51000"/>
                    <a:satMod val="130000"/>
                  </a:srgbClr>
                </a:gs>
                <a:gs pos="80000">
                  <a:srgbClr val="FF0000">
                    <a:shade val="93000"/>
                    <a:satMod val="130000"/>
                  </a:srgbClr>
                </a:gs>
                <a:gs pos="100000">
                  <a:srgbClr val="FF00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631071" y="793517"/>
              <a:ext cx="282036" cy="263555"/>
            </a:xfrm>
            <a:prstGeom prst="ellipse">
              <a:avLst/>
            </a:prstGeom>
            <a:gradFill rotWithShape="1">
              <a:gsLst>
                <a:gs pos="0">
                  <a:srgbClr val="FF0000">
                    <a:shade val="51000"/>
                    <a:satMod val="130000"/>
                  </a:srgbClr>
                </a:gs>
                <a:gs pos="80000">
                  <a:srgbClr val="FF0000">
                    <a:shade val="93000"/>
                    <a:satMod val="130000"/>
                  </a:srgbClr>
                </a:gs>
                <a:gs pos="100000">
                  <a:srgbClr val="FF00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74" name="直接箭头连接符 73"/>
            <p:cNvCxnSpPr>
              <a:stCxn id="72" idx="5"/>
              <a:endCxn id="60" idx="2"/>
            </p:cNvCxnSpPr>
            <p:nvPr/>
          </p:nvCxnSpPr>
          <p:spPr>
            <a:xfrm>
              <a:off x="1028740" y="1021718"/>
              <a:ext cx="582019" cy="318465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5" name="直接箭头连接符 74"/>
            <p:cNvCxnSpPr>
              <a:stCxn id="72" idx="5"/>
              <a:endCxn id="48" idx="2"/>
            </p:cNvCxnSpPr>
            <p:nvPr/>
          </p:nvCxnSpPr>
          <p:spPr>
            <a:xfrm>
              <a:off x="1028740" y="1021718"/>
              <a:ext cx="582019" cy="711105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6" name="直接箭头连接符 75"/>
            <p:cNvCxnSpPr>
              <a:stCxn id="72" idx="5"/>
              <a:endCxn id="53" idx="2"/>
            </p:cNvCxnSpPr>
            <p:nvPr/>
          </p:nvCxnSpPr>
          <p:spPr>
            <a:xfrm>
              <a:off x="1028740" y="1021718"/>
              <a:ext cx="582019" cy="1103744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7" name="直接箭头连接符 76"/>
            <p:cNvCxnSpPr>
              <a:stCxn id="73" idx="5"/>
              <a:endCxn id="61" idx="2"/>
            </p:cNvCxnSpPr>
            <p:nvPr/>
          </p:nvCxnSpPr>
          <p:spPr>
            <a:xfrm>
              <a:off x="1871804" y="1018475"/>
              <a:ext cx="531233" cy="578276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pic>
          <p:nvPicPr>
            <p:cNvPr id="78" name="图片 77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595" y="1445735"/>
              <a:ext cx="909638" cy="319088"/>
            </a:xfrm>
            <a:prstGeom prst="rect">
              <a:avLst/>
            </a:prstGeom>
          </p:spPr>
        </p:pic>
        <p:sp>
          <p:nvSpPr>
            <p:cNvPr id="79" name="Oval 20"/>
            <p:cNvSpPr/>
            <p:nvPr/>
          </p:nvSpPr>
          <p:spPr>
            <a:xfrm>
              <a:off x="2403036" y="1838272"/>
              <a:ext cx="304723" cy="302031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2" name="Straight Arrow Connector 11"/>
            <p:cNvCxnSpPr/>
            <p:nvPr/>
          </p:nvCxnSpPr>
          <p:spPr>
            <a:xfrm>
              <a:off x="2707760" y="2021290"/>
              <a:ext cx="304723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pic>
          <p:nvPicPr>
            <p:cNvPr id="3" name="图片 2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595" y="1870273"/>
              <a:ext cx="916781" cy="319088"/>
            </a:xfrm>
            <a:prstGeom prst="rect">
              <a:avLst/>
            </a:prstGeom>
          </p:spPr>
        </p:pic>
        <p:cxnSp>
          <p:nvCxnSpPr>
            <p:cNvPr id="84" name="直接箭头连接符 83"/>
            <p:cNvCxnSpPr>
              <a:stCxn id="73" idx="5"/>
              <a:endCxn id="79" idx="2"/>
            </p:cNvCxnSpPr>
            <p:nvPr/>
          </p:nvCxnSpPr>
          <p:spPr>
            <a:xfrm>
              <a:off x="1871804" y="1018475"/>
              <a:ext cx="531232" cy="970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>
              <a:stCxn id="60" idx="6"/>
              <a:endCxn id="79" idx="2"/>
            </p:cNvCxnSpPr>
            <p:nvPr/>
          </p:nvCxnSpPr>
          <p:spPr>
            <a:xfrm>
              <a:off x="1915482" y="1340183"/>
              <a:ext cx="487554" cy="64910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>
              <a:stCxn id="48" idx="6"/>
              <a:endCxn id="79" idx="2"/>
            </p:cNvCxnSpPr>
            <p:nvPr/>
          </p:nvCxnSpPr>
          <p:spPr>
            <a:xfrm>
              <a:off x="1915482" y="1732823"/>
              <a:ext cx="487554" cy="2564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>
              <a:stCxn id="53" idx="6"/>
              <a:endCxn id="79" idx="2"/>
            </p:cNvCxnSpPr>
            <p:nvPr/>
          </p:nvCxnSpPr>
          <p:spPr>
            <a:xfrm flipV="1">
              <a:off x="1915482" y="1989288"/>
              <a:ext cx="487554" cy="1361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00" name="图片 9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41" y="2064300"/>
            <a:ext cx="1082040" cy="304800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65" y="2064300"/>
            <a:ext cx="1082040" cy="304800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43" y="2550048"/>
            <a:ext cx="1082040" cy="304800"/>
          </a:xfrm>
          <a:prstGeom prst="rect">
            <a:avLst/>
          </a:prstGeom>
        </p:spPr>
      </p:pic>
      <p:pic>
        <p:nvPicPr>
          <p:cNvPr id="131" name="图片 1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2" y="171303"/>
            <a:ext cx="4642390" cy="259080"/>
          </a:xfrm>
          <a:prstGeom prst="rect">
            <a:avLst/>
          </a:prstGeom>
        </p:spPr>
      </p:pic>
      <p:sp>
        <p:nvSpPr>
          <p:cNvPr id="106" name="文本框 105"/>
          <p:cNvSpPr txBox="1"/>
          <p:nvPr/>
        </p:nvSpPr>
        <p:spPr>
          <a:xfrm>
            <a:off x="6096000" y="183870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6096000" y="576298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32" name="图片 13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1" y="558910"/>
            <a:ext cx="4642390" cy="259080"/>
          </a:xfrm>
          <a:prstGeom prst="rect">
            <a:avLst/>
          </a:prstGeom>
        </p:spPr>
      </p:pic>
      <p:pic>
        <p:nvPicPr>
          <p:cNvPr id="133" name="图片 1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2" y="974069"/>
            <a:ext cx="4642390" cy="259080"/>
          </a:xfrm>
          <a:prstGeom prst="rect">
            <a:avLst/>
          </a:prstGeom>
        </p:spPr>
      </p:pic>
      <p:pic>
        <p:nvPicPr>
          <p:cNvPr id="134" name="图片 13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1" y="1381541"/>
            <a:ext cx="4642390" cy="259080"/>
          </a:xfrm>
          <a:prstGeom prst="rect">
            <a:avLst/>
          </a:prstGeom>
        </p:spPr>
      </p:pic>
      <p:sp>
        <p:nvSpPr>
          <p:cNvPr id="115" name="文本框 114"/>
          <p:cNvSpPr txBox="1"/>
          <p:nvPr/>
        </p:nvSpPr>
        <p:spPr>
          <a:xfrm>
            <a:off x="6095999" y="1394108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095999" y="1786536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35" name="图片 13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0" y="1769148"/>
            <a:ext cx="4642390" cy="259080"/>
          </a:xfrm>
          <a:prstGeom prst="rect">
            <a:avLst/>
          </a:prstGeom>
        </p:spPr>
      </p:pic>
      <p:pic>
        <p:nvPicPr>
          <p:cNvPr id="137" name="图片 13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1" y="2184307"/>
            <a:ext cx="4642390" cy="259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28" y="3002997"/>
            <a:ext cx="2386775" cy="9100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165671"/>
            <a:ext cx="2372201" cy="646081"/>
          </a:xfrm>
          <a:prstGeom prst="rect">
            <a:avLst/>
          </a:prstGeom>
        </p:spPr>
      </p:pic>
      <p:sp>
        <p:nvSpPr>
          <p:cNvPr id="87" name="文本框 86"/>
          <p:cNvSpPr txBox="1"/>
          <p:nvPr/>
        </p:nvSpPr>
        <p:spPr>
          <a:xfrm>
            <a:off x="6095999" y="2459012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264063" y="3165618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6095999" y="997198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7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5" grpId="0" animBg="1"/>
      <p:bldP spid="6" grpId="0" animBg="1"/>
      <p:bldP spid="87" grpId="0"/>
      <p:bldP spid="88" grpId="0"/>
      <p:bldP spid="9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2" y="3242455"/>
            <a:ext cx="7154609" cy="684086"/>
          </a:xfrm>
          <a:prstGeom prst="rect">
            <a:avLst/>
          </a:prstGeom>
        </p:spPr>
      </p:pic>
      <p:pic>
        <p:nvPicPr>
          <p:cNvPr id="3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27" y="4061461"/>
            <a:ext cx="2330006" cy="696087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457200" y="8953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P36</a:t>
            </a:r>
            <a:endParaRPr lang="zh-CN" altLang="en-US" sz="4400" b="1" dirty="0"/>
          </a:p>
        </p:txBody>
      </p:sp>
      <p:grpSp>
        <p:nvGrpSpPr>
          <p:cNvPr id="5" name="组合 4"/>
          <p:cNvGrpSpPr/>
          <p:nvPr/>
        </p:nvGrpSpPr>
        <p:grpSpPr>
          <a:xfrm>
            <a:off x="3200400" y="782001"/>
            <a:ext cx="5181600" cy="1701166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6" name="圆角矩形 5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Implement the cost function with the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pre-trained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weights involved in </a:t>
              </a:r>
              <a:r>
                <a:rPr lang="en-US" altLang="zh-CN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dataChap6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77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221155"/>
            <a:ext cx="3562350" cy="2413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770" y="217345"/>
            <a:ext cx="528638" cy="3095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947" y="194485"/>
            <a:ext cx="528638" cy="3095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3711" y="1069130"/>
            <a:ext cx="2590802" cy="54098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25764" y="2869313"/>
            <a:ext cx="1787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layer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436519" y="2869313"/>
            <a:ext cx="1545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layer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024965" y="2869313"/>
            <a:ext cx="1524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Hidden layer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032675" y="2577669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400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64888" y="2577669"/>
            <a:ext cx="651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75124" y="2577669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2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2" y="3242455"/>
            <a:ext cx="7154609" cy="684086"/>
          </a:xfrm>
          <a:prstGeom prst="rect">
            <a:avLst/>
          </a:prstGeom>
        </p:spPr>
      </p:pic>
      <p:pic>
        <p:nvPicPr>
          <p:cNvPr id="13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27" y="4061461"/>
            <a:ext cx="2330006" cy="696087"/>
          </a:xfrm>
          <a:prstGeom prst="rect">
            <a:avLst/>
          </a:prstGeom>
        </p:spPr>
      </p:pic>
      <p:sp>
        <p:nvSpPr>
          <p:cNvPr id="14" name="三十二角星 13"/>
          <p:cNvSpPr/>
          <p:nvPr/>
        </p:nvSpPr>
        <p:spPr>
          <a:xfrm>
            <a:off x="457200" y="8953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P36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82014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352800" y="4248150"/>
            <a:ext cx="1787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layer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363555" y="4248150"/>
            <a:ext cx="1545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layer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952001" y="4248150"/>
            <a:ext cx="1524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Hidden layer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959711" y="3956506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400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91924" y="3956506"/>
            <a:ext cx="651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02160" y="395650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三十二角星 13"/>
          <p:cNvSpPr/>
          <p:nvPr/>
        </p:nvSpPr>
        <p:spPr>
          <a:xfrm>
            <a:off x="457200" y="8953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P36</a:t>
            </a:r>
            <a:endParaRPr lang="zh-CN" altLang="en-US" sz="4400" b="1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8732" y="1341705"/>
            <a:ext cx="2590802" cy="1524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25987" y="1341705"/>
            <a:ext cx="2590802" cy="1524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53243" y="1341705"/>
            <a:ext cx="2590802" cy="1524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1283" y="1341705"/>
            <a:ext cx="2590802" cy="1524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106615" y="1125517"/>
            <a:ext cx="152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…</a:t>
            </a:r>
            <a:endParaRPr lang="zh-CN" altLang="en-US" sz="3200" dirty="0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292" y="2798034"/>
            <a:ext cx="290703" cy="21069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437869" y="3093456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401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494" y="2799632"/>
            <a:ext cx="298704" cy="21069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255558" y="3093456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26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40" y="2793214"/>
            <a:ext cx="301371" cy="216027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6911512" y="3093456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27" y="586371"/>
            <a:ext cx="528638" cy="309563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5271357" y="919283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 * 401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64" y="586372"/>
            <a:ext cx="528638" cy="309563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6918466" y="895350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* 26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75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352800" y="4248150"/>
            <a:ext cx="1787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layer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363555" y="4248150"/>
            <a:ext cx="1545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layer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952001" y="4248150"/>
            <a:ext cx="1524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Hidden layer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959711" y="3956506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400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91924" y="3956506"/>
            <a:ext cx="651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02160" y="395650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三十二角星 13"/>
          <p:cNvSpPr/>
          <p:nvPr/>
        </p:nvSpPr>
        <p:spPr>
          <a:xfrm>
            <a:off x="457200" y="8953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P36</a:t>
            </a:r>
            <a:endParaRPr lang="zh-CN" altLang="en-US" sz="4400" b="1" dirty="0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292" y="2798034"/>
            <a:ext cx="290703" cy="21069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437869" y="3093456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401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494" y="2799632"/>
            <a:ext cx="298704" cy="21069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255558" y="3093456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26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40" y="2793214"/>
            <a:ext cx="301371" cy="216027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6911512" y="3093456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27" y="586371"/>
            <a:ext cx="528638" cy="309563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5271357" y="919283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 * 401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64" y="586372"/>
            <a:ext cx="528638" cy="309563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6918466" y="895350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* 26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580259"/>
            <a:ext cx="1576388" cy="350044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810000" y="1957881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C000"/>
                </a:solidFill>
              </a:rPr>
              <a:t>Add bias node</a:t>
            </a:r>
            <a:endParaRPr lang="zh-CN" altLang="en-US" dirty="0">
              <a:solidFill>
                <a:srgbClr val="FFC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221" y="1566901"/>
            <a:ext cx="1583531" cy="354806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6263221" y="1944523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C000"/>
                </a:solidFill>
              </a:rPr>
              <a:t>Add bias node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87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6814160" y="2647950"/>
            <a:ext cx="1205349" cy="81483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三十二角星 13"/>
          <p:cNvSpPr/>
          <p:nvPr/>
        </p:nvSpPr>
        <p:spPr>
          <a:xfrm>
            <a:off x="457200" y="8953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P36</a:t>
            </a:r>
            <a:endParaRPr lang="zh-CN" altLang="en-US" sz="4400" b="1" dirty="0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292" y="2798034"/>
            <a:ext cx="290703" cy="21069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437869" y="3093456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401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494" y="2799632"/>
            <a:ext cx="298704" cy="21069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255558" y="3093456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26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40" y="2793214"/>
            <a:ext cx="301371" cy="216027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6911512" y="3093456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2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79" y="3545919"/>
            <a:ext cx="7154609" cy="684086"/>
          </a:xfrm>
          <a:prstGeom prst="rect">
            <a:avLst/>
          </a:prstGeom>
        </p:spPr>
      </p:pic>
      <p:pic>
        <p:nvPicPr>
          <p:cNvPr id="36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04" y="4364925"/>
            <a:ext cx="2330006" cy="69608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73" y="2837468"/>
            <a:ext cx="525838" cy="4170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49147" y="20955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Remapping y:</a:t>
            </a:r>
            <a:endParaRPr lang="zh-CN" altLang="en-US" sz="2400" dirty="0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36" y="1131320"/>
            <a:ext cx="168021" cy="229362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3553154" y="1495602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5000 * 1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880694" y="1899737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1"/>
                </a:solidFill>
              </a:rPr>
              <a:t>Comprise 1, 2, 3, …, 10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5" y="1356365"/>
            <a:ext cx="1203960" cy="460241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6844640" y="112627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656287" y="1875234"/>
            <a:ext cx="1484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1"/>
                </a:solidFill>
              </a:rPr>
              <a:t>Comprise 1, 0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13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三十二角星 13"/>
          <p:cNvSpPr/>
          <p:nvPr/>
        </p:nvSpPr>
        <p:spPr>
          <a:xfrm>
            <a:off x="457200" y="8953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P36</a:t>
            </a:r>
            <a:endParaRPr lang="zh-CN" altLang="en-US" sz="4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2949147" y="20955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Remap y:</a:t>
            </a:r>
            <a:endParaRPr lang="zh-CN" altLang="en-US" sz="2400" dirty="0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36" y="1131320"/>
            <a:ext cx="168021" cy="229362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3553154" y="1495602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5000 * 1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880694" y="1899737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1"/>
                </a:solidFill>
              </a:rPr>
              <a:t>Comprise 1, 2, 3, …, 10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5" y="1356365"/>
            <a:ext cx="1203960" cy="460241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7010400" y="30569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341577"/>
              </p:ext>
            </p:extLst>
          </p:nvPr>
        </p:nvGraphicFramePr>
        <p:xfrm>
          <a:off x="6781800" y="819150"/>
          <a:ext cx="1828800" cy="36576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57200"/>
                <a:gridCol w="457200"/>
                <a:gridCol w="457200"/>
                <a:gridCol w="457200"/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6819900" y="447675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8</a:t>
            </a:r>
            <a:endParaRPr lang="zh-CN" altLang="en-US" sz="2400" dirty="0"/>
          </a:p>
        </p:txBody>
      </p:sp>
      <p:sp>
        <p:nvSpPr>
          <p:cNvPr id="26" name="文本框 25"/>
          <p:cNvSpPr txBox="1"/>
          <p:nvPr/>
        </p:nvSpPr>
        <p:spPr>
          <a:xfrm>
            <a:off x="8658554" y="2207240"/>
            <a:ext cx="4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…</a:t>
            </a:r>
            <a:endParaRPr lang="zh-CN" altLang="en-US" sz="2400" dirty="0"/>
          </a:p>
        </p:txBody>
      </p:sp>
      <p:sp>
        <p:nvSpPr>
          <p:cNvPr id="29" name="文本框 28"/>
          <p:cNvSpPr txBox="1"/>
          <p:nvPr/>
        </p:nvSpPr>
        <p:spPr>
          <a:xfrm>
            <a:off x="7315200" y="447675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7772400" y="447675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</a:t>
            </a:r>
            <a:endParaRPr lang="zh-CN" altLang="en-US" sz="2400" dirty="0"/>
          </a:p>
        </p:txBody>
      </p:sp>
      <p:sp>
        <p:nvSpPr>
          <p:cNvPr id="31" name="文本框 30"/>
          <p:cNvSpPr txBox="1"/>
          <p:nvPr/>
        </p:nvSpPr>
        <p:spPr>
          <a:xfrm>
            <a:off x="8171991" y="4476749"/>
            <a:ext cx="71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10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685800" y="2876311"/>
            <a:ext cx="594274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       = length(y);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= 10;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* m, 1);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iOne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(0 : (m - 1)) *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+ 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y’</a:t>
            </a:r>
          </a:p>
          <a:p>
            <a:r>
              <a:rPr lang="en-US" altLang="zh-CN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iOne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= 1;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reshape(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[]);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494445" y="2829924"/>
            <a:ext cx="5899590" cy="172302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361090" y="3491864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50000 * 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09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5800" y="2876311"/>
            <a:ext cx="594274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       = length(y);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= 10;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* m, 1);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iOne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</a:t>
            </a:r>
            <a:r>
              <a:rPr lang="en-US" altLang="zh-CN" sz="1400" b="1" dirty="0">
                <a:solidFill>
                  <a:srgbClr val="00B0F0"/>
                </a:solidFill>
                <a:latin typeface="Courier New" panose="02070309020205020404" pitchFamily="49" charset="0"/>
              </a:rPr>
              <a:t>(0 : (m - 1))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+ 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y’</a:t>
            </a:r>
          </a:p>
          <a:p>
            <a:r>
              <a:rPr lang="en-US" altLang="zh-CN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iOne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= 1;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reshape(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[]);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494445" y="2829924"/>
            <a:ext cx="5899590" cy="172302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361090" y="3491864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50000 * 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136286"/>
              </p:ext>
            </p:extLst>
          </p:nvPr>
        </p:nvGraphicFramePr>
        <p:xfrm>
          <a:off x="1219200" y="285750"/>
          <a:ext cx="6477864" cy="370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689812"/>
                <a:gridCol w="689812"/>
                <a:gridCol w="689812"/>
                <a:gridCol w="689812"/>
                <a:gridCol w="689812"/>
                <a:gridCol w="689812"/>
                <a:gridCol w="689812"/>
                <a:gridCol w="886316"/>
                <a:gridCol w="762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4999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51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5800" y="2876311"/>
            <a:ext cx="594274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       = length(y);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= 10;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* m, 1);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iOne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(0 : (m - 1)) * </a:t>
            </a:r>
            <a:r>
              <a:rPr lang="en-US" altLang="zh-CN" sz="14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+ 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y’</a:t>
            </a:r>
          </a:p>
          <a:p>
            <a:r>
              <a:rPr lang="en-US" altLang="zh-CN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iOne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= 1;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reshape(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[]);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494445" y="2829924"/>
            <a:ext cx="5899590" cy="172302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361090" y="3491864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50000 * 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219200" y="285750"/>
          <a:ext cx="6477864" cy="370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689812"/>
                <a:gridCol w="689812"/>
                <a:gridCol w="689812"/>
                <a:gridCol w="689812"/>
                <a:gridCol w="689812"/>
                <a:gridCol w="689812"/>
                <a:gridCol w="689812"/>
                <a:gridCol w="886316"/>
                <a:gridCol w="762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4999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111177"/>
              </p:ext>
            </p:extLst>
          </p:nvPr>
        </p:nvGraphicFramePr>
        <p:xfrm>
          <a:off x="1219200" y="819150"/>
          <a:ext cx="6477864" cy="3708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689812"/>
                <a:gridCol w="689812"/>
                <a:gridCol w="689812"/>
                <a:gridCol w="689812"/>
                <a:gridCol w="689812"/>
                <a:gridCol w="689812"/>
                <a:gridCol w="689812"/>
                <a:gridCol w="886316"/>
                <a:gridCol w="762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49980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49990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1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3878" r="9167" b="8272"/>
          <a:stretch/>
        </p:blipFill>
        <p:spPr>
          <a:xfrm>
            <a:off x="76200" y="133350"/>
            <a:ext cx="9006032" cy="3429000"/>
          </a:xfrm>
          <a:prstGeom prst="rect">
            <a:avLst/>
          </a:prstGeom>
        </p:spPr>
      </p:pic>
      <p:sp>
        <p:nvSpPr>
          <p:cNvPr id="5" name="三十二角星 4"/>
          <p:cNvSpPr/>
          <p:nvPr/>
        </p:nvSpPr>
        <p:spPr>
          <a:xfrm>
            <a:off x="27432" y="354330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P33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85693" y="3966894"/>
            <a:ext cx="68268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3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 component is missing.</a:t>
            </a:r>
            <a:endParaRPr lang="en-US" altLang="zh-CN" sz="36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72880" y="1428750"/>
            <a:ext cx="691163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 propagation</a:t>
            </a:r>
            <a:endParaRPr lang="zh-CN" altLang="en-US" sz="6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78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2133600" y="3790950"/>
            <a:ext cx="3124200" cy="228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85800" y="2876311"/>
            <a:ext cx="594274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       = length(y);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= 10;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* m, 1);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iOne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</a:t>
            </a:r>
            <a:r>
              <a:rPr lang="en-US" altLang="zh-CN" sz="1400" dirty="0">
                <a:latin typeface="Courier New" panose="02070309020205020404" pitchFamily="49" charset="0"/>
              </a:rPr>
              <a:t>(0 : (m - 1)) * </a:t>
            </a:r>
            <a:r>
              <a:rPr lang="en-US" altLang="zh-CN" sz="1400" dirty="0" err="1"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latin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</a:rPr>
              <a:t>+  </a:t>
            </a:r>
            <a:r>
              <a:rPr lang="en-US" altLang="zh-CN" sz="1400" b="1" dirty="0" smtClean="0">
                <a:solidFill>
                  <a:srgbClr val="00B050"/>
                </a:solidFill>
                <a:latin typeface="Courier New" panose="02070309020205020404" pitchFamily="49" charset="0"/>
              </a:rPr>
              <a:t>y’</a:t>
            </a:r>
          </a:p>
          <a:p>
            <a:r>
              <a:rPr lang="en-US" altLang="zh-CN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iOne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= 1;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reshape(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[]);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494445" y="2829924"/>
            <a:ext cx="5899590" cy="172302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361090" y="3491864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50000 * 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219200" y="285750"/>
          <a:ext cx="6477864" cy="370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689812"/>
                <a:gridCol w="689812"/>
                <a:gridCol w="689812"/>
                <a:gridCol w="689812"/>
                <a:gridCol w="689812"/>
                <a:gridCol w="689812"/>
                <a:gridCol w="689812"/>
                <a:gridCol w="886316"/>
                <a:gridCol w="762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4999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219200" y="819150"/>
          <a:ext cx="6477864" cy="3708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689812"/>
                <a:gridCol w="689812"/>
                <a:gridCol w="689812"/>
                <a:gridCol w="689812"/>
                <a:gridCol w="689812"/>
                <a:gridCol w="689812"/>
                <a:gridCol w="689812"/>
                <a:gridCol w="886316"/>
                <a:gridCol w="762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49980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49990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863643"/>
              </p:ext>
            </p:extLst>
          </p:nvPr>
        </p:nvGraphicFramePr>
        <p:xfrm>
          <a:off x="1219200" y="1352550"/>
          <a:ext cx="6477864" cy="370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89812"/>
                <a:gridCol w="689812"/>
                <a:gridCol w="689812"/>
                <a:gridCol w="689812"/>
                <a:gridCol w="689812"/>
                <a:gridCol w="689812"/>
                <a:gridCol w="689812"/>
                <a:gridCol w="886316"/>
                <a:gridCol w="762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679734"/>
              </p:ext>
            </p:extLst>
          </p:nvPr>
        </p:nvGraphicFramePr>
        <p:xfrm>
          <a:off x="1219200" y="1885950"/>
          <a:ext cx="6477864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89812"/>
                <a:gridCol w="689812"/>
                <a:gridCol w="689812"/>
                <a:gridCol w="689812"/>
                <a:gridCol w="689812"/>
                <a:gridCol w="689812"/>
                <a:gridCol w="689812"/>
                <a:gridCol w="886316"/>
                <a:gridCol w="762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49990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49991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069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1145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note: Unrolling parameters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40743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Advanced optimization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6410" y="839852"/>
            <a:ext cx="88999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unction [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endParaRPr lang="en-US" sz="20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20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optTheta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6410" y="2232958"/>
            <a:ext cx="829039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Neural Network (L=4):</a:t>
            </a:r>
          </a:p>
          <a:p>
            <a:pPr lvl="6">
              <a:spcBef>
                <a:spcPts val="600"/>
              </a:spcBef>
            </a:pPr>
            <a:r>
              <a:rPr lang="en-US" sz="2400" dirty="0" smtClean="0"/>
              <a:t>- matrices  (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Theta1, Theta2, Theta3</a:t>
            </a:r>
            <a:r>
              <a:rPr lang="en-US" sz="2400" dirty="0" smtClean="0"/>
              <a:t>)</a:t>
            </a:r>
          </a:p>
          <a:p>
            <a:pPr marL="0" lvl="6">
              <a:spcBef>
                <a:spcPts val="600"/>
              </a:spcBef>
            </a:pPr>
            <a:r>
              <a:rPr lang="en-US" sz="2400" dirty="0" smtClean="0"/>
              <a:t>			- </a:t>
            </a:r>
            <a:r>
              <a:rPr lang="en-US" sz="2400" dirty="0"/>
              <a:t>matrices </a:t>
            </a:r>
            <a:r>
              <a:rPr lang="en-US" sz="2400" dirty="0" smtClean="0"/>
              <a:t> (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D1, D2, D3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 smtClean="0"/>
              <a:t>“Unroll” into vectors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194538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96" y="2724151"/>
            <a:ext cx="1743456" cy="3059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76" y="3201517"/>
            <a:ext cx="1814703" cy="3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4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963179"/>
              </p:ext>
            </p:extLst>
          </p:nvPr>
        </p:nvGraphicFramePr>
        <p:xfrm>
          <a:off x="457200" y="1428750"/>
          <a:ext cx="2057400" cy="1498599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14350"/>
                <a:gridCol w="514350"/>
                <a:gridCol w="514350"/>
                <a:gridCol w="514350"/>
              </a:tblGrid>
              <a:tr h="4995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995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995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962150"/>
            <a:ext cx="1219200" cy="457200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739350"/>
              </p:ext>
            </p:extLst>
          </p:nvPr>
        </p:nvGraphicFramePr>
        <p:xfrm>
          <a:off x="4343400" y="285750"/>
          <a:ext cx="381000" cy="44500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81000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58340"/>
            <a:ext cx="1219200" cy="457200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409069"/>
              </p:ext>
            </p:extLst>
          </p:nvPr>
        </p:nvGraphicFramePr>
        <p:xfrm>
          <a:off x="6629400" y="1352550"/>
          <a:ext cx="2057400" cy="1498599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14350"/>
                <a:gridCol w="514350"/>
                <a:gridCol w="514350"/>
                <a:gridCol w="514350"/>
              </a:tblGrid>
              <a:tr h="4995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995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995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6400800" y="3276600"/>
            <a:ext cx="131318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roll</a:t>
            </a:r>
            <a:endParaRPr lang="zh-CN" altLang="en-US" sz="6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65634" y="3276600"/>
            <a:ext cx="225574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unroll</a:t>
            </a:r>
            <a:endParaRPr lang="zh-CN" altLang="en-US" sz="6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71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圆角矩形 48"/>
          <p:cNvSpPr/>
          <p:nvPr/>
        </p:nvSpPr>
        <p:spPr>
          <a:xfrm>
            <a:off x="370332" y="3226193"/>
            <a:ext cx="8557090" cy="7078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58310" y="2419350"/>
            <a:ext cx="8557090" cy="70788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5" y="911471"/>
            <a:ext cx="2789110" cy="24098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204490" y="1660119"/>
            <a:ext cx="304723" cy="302031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204490" y="1042963"/>
            <a:ext cx="304723" cy="302031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204490" y="650323"/>
            <a:ext cx="304723" cy="302031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27242" y="1042963"/>
            <a:ext cx="304723" cy="30203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  <a:endCxn id="9" idx="2"/>
          </p:cNvCxnSpPr>
          <p:nvPr/>
        </p:nvCxnSpPr>
        <p:spPr>
          <a:xfrm>
            <a:off x="6509213" y="801338"/>
            <a:ext cx="518029" cy="3926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6"/>
            <a:endCxn id="9" idx="2"/>
          </p:cNvCxnSpPr>
          <p:nvPr/>
        </p:nvCxnSpPr>
        <p:spPr>
          <a:xfrm>
            <a:off x="6509213" y="1193979"/>
            <a:ext cx="518029" cy="6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9" idx="2"/>
          </p:cNvCxnSpPr>
          <p:nvPr/>
        </p:nvCxnSpPr>
        <p:spPr>
          <a:xfrm flipV="1">
            <a:off x="6509213" y="1193979"/>
            <a:ext cx="518029" cy="61715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2" idx="6"/>
          </p:cNvCxnSpPr>
          <p:nvPr/>
        </p:nvCxnSpPr>
        <p:spPr>
          <a:xfrm>
            <a:off x="8124244" y="1057908"/>
            <a:ext cx="304723" cy="6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7027242" y="1660119"/>
            <a:ext cx="304723" cy="30203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8" idx="6"/>
            <a:endCxn id="14" idx="2"/>
          </p:cNvCxnSpPr>
          <p:nvPr/>
        </p:nvCxnSpPr>
        <p:spPr>
          <a:xfrm>
            <a:off x="6509213" y="801339"/>
            <a:ext cx="518029" cy="10097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6"/>
            <a:endCxn id="14" idx="2"/>
          </p:cNvCxnSpPr>
          <p:nvPr/>
        </p:nvCxnSpPr>
        <p:spPr>
          <a:xfrm>
            <a:off x="6509213" y="1193979"/>
            <a:ext cx="518029" cy="61715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6"/>
            <a:endCxn id="14" idx="2"/>
          </p:cNvCxnSpPr>
          <p:nvPr/>
        </p:nvCxnSpPr>
        <p:spPr>
          <a:xfrm>
            <a:off x="6509213" y="1811135"/>
            <a:ext cx="518029" cy="6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509213" y="801339"/>
            <a:ext cx="518029" cy="6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</p:cNvCxnSpPr>
          <p:nvPr/>
        </p:nvCxnSpPr>
        <p:spPr>
          <a:xfrm flipV="1">
            <a:off x="6509213" y="801338"/>
            <a:ext cx="518029" cy="3926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6"/>
            <a:endCxn id="21" idx="2"/>
          </p:cNvCxnSpPr>
          <p:nvPr/>
        </p:nvCxnSpPr>
        <p:spPr>
          <a:xfrm flipV="1">
            <a:off x="6509213" y="801339"/>
            <a:ext cx="518029" cy="10097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027242" y="650323"/>
            <a:ext cx="304723" cy="30203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819521" y="906891"/>
            <a:ext cx="304723" cy="30203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6"/>
            <a:endCxn id="22" idx="2"/>
          </p:cNvCxnSpPr>
          <p:nvPr/>
        </p:nvCxnSpPr>
        <p:spPr>
          <a:xfrm>
            <a:off x="7331964" y="801338"/>
            <a:ext cx="487556" cy="25656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6"/>
            <a:endCxn id="22" idx="2"/>
          </p:cNvCxnSpPr>
          <p:nvPr/>
        </p:nvCxnSpPr>
        <p:spPr>
          <a:xfrm flipV="1">
            <a:off x="7331964" y="1057907"/>
            <a:ext cx="487556" cy="13607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6"/>
            <a:endCxn id="22" idx="2"/>
          </p:cNvCxnSpPr>
          <p:nvPr/>
        </p:nvCxnSpPr>
        <p:spPr>
          <a:xfrm flipV="1">
            <a:off x="7331965" y="1057907"/>
            <a:ext cx="487556" cy="7532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511" y="967298"/>
            <a:ext cx="353689" cy="145829"/>
          </a:xfrm>
          <a:prstGeom prst="rect">
            <a:avLst/>
          </a:prstGeom>
          <a:ln w="12700">
            <a:noFill/>
          </a:ln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386" y="1419073"/>
            <a:ext cx="25718" cy="2074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372" y="1414194"/>
            <a:ext cx="25718" cy="20745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61"/>
          <a:stretch/>
        </p:blipFill>
        <p:spPr>
          <a:xfrm>
            <a:off x="557975" y="1354176"/>
            <a:ext cx="2642425" cy="30594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39"/>
          <a:stretch/>
        </p:blipFill>
        <p:spPr>
          <a:xfrm>
            <a:off x="557977" y="1885951"/>
            <a:ext cx="2642423" cy="30594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96410" y="2419350"/>
            <a:ext cx="5699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[ Theta1(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:); Theta2(:) ];</a:t>
            </a:r>
          </a:p>
          <a:p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DVec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[D1(:); D2(:)];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58310" y="3226171"/>
            <a:ext cx="6668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Theta1 = reshape(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(1:110),10,11);</a:t>
            </a:r>
          </a:p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Theta2 </a:t>
            </a:r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reshape(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(111:220),10,11);</a:t>
            </a:r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32" name="TextBox 55"/>
          <p:cNvSpPr txBox="1"/>
          <p:nvPr/>
        </p:nvSpPr>
        <p:spPr>
          <a:xfrm>
            <a:off x="381000" y="4249132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network has      units in layer    ,           units in layer           , then</a:t>
            </a:r>
          </a:p>
          <a:p>
            <a:r>
              <a:rPr lang="en-US" sz="2000" dirty="0" smtClean="0"/>
              <a:t>will be of dimension                               .</a:t>
            </a:r>
            <a:endParaRPr lang="en-US" sz="2000" dirty="0"/>
          </a:p>
        </p:txBody>
      </p:sp>
      <p:pic>
        <p:nvPicPr>
          <p:cNvPr id="33" name="Picture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12" y="4413026"/>
            <a:ext cx="182881" cy="186690"/>
          </a:xfrm>
          <a:prstGeom prst="rect">
            <a:avLst/>
          </a:prstGeom>
        </p:spPr>
      </p:pic>
      <p:pic>
        <p:nvPicPr>
          <p:cNvPr id="34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82" y="4367302"/>
            <a:ext cx="104775" cy="219075"/>
          </a:xfrm>
          <a:prstGeom prst="rect">
            <a:avLst/>
          </a:prstGeom>
        </p:spPr>
      </p:pic>
      <p:pic>
        <p:nvPicPr>
          <p:cNvPr id="37" name="Picture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641" y="4409974"/>
            <a:ext cx="440055" cy="186690"/>
          </a:xfrm>
          <a:prstGeom prst="rect">
            <a:avLst/>
          </a:prstGeom>
        </p:spPr>
      </p:pic>
      <p:pic>
        <p:nvPicPr>
          <p:cNvPr id="38" name="Picture 2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977" y="4369211"/>
            <a:ext cx="539115" cy="220980"/>
          </a:xfrm>
          <a:prstGeom prst="rect">
            <a:avLst/>
          </a:prstGeom>
        </p:spPr>
      </p:pic>
      <p:pic>
        <p:nvPicPr>
          <p:cNvPr id="39" name="Picture 2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078" y="4303224"/>
            <a:ext cx="415290" cy="234315"/>
          </a:xfrm>
          <a:prstGeom prst="rect">
            <a:avLst/>
          </a:prstGeom>
        </p:spPr>
      </p:pic>
      <p:pic>
        <p:nvPicPr>
          <p:cNvPr id="41" name="Picture 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82" y="4631335"/>
            <a:ext cx="1611630" cy="264795"/>
          </a:xfrm>
          <a:prstGeom prst="rect">
            <a:avLst/>
          </a:prstGeom>
        </p:spPr>
      </p:pic>
      <p:pic>
        <p:nvPicPr>
          <p:cNvPr id="45" name="Picture 39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99" r="-1953"/>
          <a:stretch/>
        </p:blipFill>
        <p:spPr>
          <a:xfrm>
            <a:off x="3200400" y="1344994"/>
            <a:ext cx="838200" cy="305943"/>
          </a:xfrm>
          <a:prstGeom prst="rect">
            <a:avLst/>
          </a:prstGeom>
        </p:spPr>
      </p:pic>
      <p:pic>
        <p:nvPicPr>
          <p:cNvPr id="46" name="Picture 39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99" r="-1953"/>
          <a:stretch/>
        </p:blipFill>
        <p:spPr>
          <a:xfrm>
            <a:off x="3207353" y="1885951"/>
            <a:ext cx="838200" cy="305943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7656952" y="3164615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roll</a:t>
            </a:r>
            <a:endParaRPr lang="zh-CN" altLang="en-US" sz="4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963425" y="2298031"/>
            <a:ext cx="16914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unroll</a:t>
            </a:r>
            <a:endParaRPr lang="zh-CN" altLang="en-US" sz="4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三十二角星 49"/>
          <p:cNvSpPr/>
          <p:nvPr/>
        </p:nvSpPr>
        <p:spPr>
          <a:xfrm>
            <a:off x="4036530" y="641088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P34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0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" grpId="0" animBg="1"/>
      <p:bldP spid="43" grpId="0"/>
      <p:bldP spid="44" grpId="0"/>
      <p:bldP spid="32" grpId="0"/>
      <p:bldP spid="47" grpId="0"/>
      <p:bldP spid="4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81000" y="662285"/>
            <a:ext cx="8229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Have initial parameters</a:t>
            </a:r>
            <a:r>
              <a:rPr lang="en-US" sz="2800" dirty="0"/>
              <a:t> </a:t>
            </a:r>
            <a:r>
              <a:rPr lang="en-US" sz="2800" dirty="0" smtClean="0"/>
              <a:t>                      .</a:t>
            </a:r>
          </a:p>
          <a:p>
            <a:r>
              <a:rPr lang="en-US" sz="2800" dirty="0" smtClean="0"/>
              <a:t>Unroll to get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800" dirty="0" smtClean="0"/>
              <a:t> to pass to</a:t>
            </a:r>
          </a:p>
          <a:p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</a:t>
            </a:r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Learning Algorithm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477" y="797435"/>
            <a:ext cx="1743456" cy="30594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96410" y="2419350"/>
            <a:ext cx="87475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unction [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From </a:t>
            </a:r>
            <a:r>
              <a:rPr lang="en-US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thetaVec</a:t>
            </a:r>
            <a:r>
              <a:rPr lang="en-US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, </a:t>
            </a:r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get                            .</a:t>
            </a:r>
          </a:p>
          <a:p>
            <a:pPr lvl="1"/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Use </a:t>
            </a:r>
            <a:r>
              <a:rPr lang="en-US" sz="2400" dirty="0" smtClean="0">
                <a:solidFill>
                  <a:srgbClr val="00B050"/>
                </a:solidFill>
                <a:latin typeface="+mj-lt"/>
                <a:cs typeface="Courier New" pitchFamily="49" charset="0"/>
                <a:sym typeface="Wingdings" pitchFamily="2" charset="2"/>
              </a:rPr>
              <a:t>forward prop</a:t>
            </a:r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/</a:t>
            </a:r>
            <a:r>
              <a:rPr lang="en-US" sz="2400" dirty="0" smtClean="0">
                <a:solidFill>
                  <a:srgbClr val="FF0000"/>
                </a:solidFill>
                <a:latin typeface="+mj-lt"/>
                <a:cs typeface="Courier New" pitchFamily="49" charset="0"/>
                <a:sym typeface="Wingdings" pitchFamily="2" charset="2"/>
              </a:rPr>
              <a:t>back prop</a:t>
            </a:r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 to compute                            and         .</a:t>
            </a:r>
          </a:p>
          <a:p>
            <a:pPr lvl="1"/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Unroll                             to get </a:t>
            </a:r>
            <a:r>
              <a:rPr lang="en-US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gradientVec</a:t>
            </a:r>
            <a:r>
              <a:rPr lang="en-US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. </a:t>
            </a:r>
            <a:endParaRPr lang="en-US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824927"/>
            <a:ext cx="1743456" cy="3059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164218"/>
            <a:ext cx="1814703" cy="305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02" y="3212065"/>
            <a:ext cx="569976" cy="28079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68" y="3528136"/>
            <a:ext cx="1814703" cy="3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7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1145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Backpropagation algorithm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2661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computation</a:t>
            </a:r>
            <a:endParaRPr lang="en-US" sz="2400" b="1" dirty="0"/>
          </a:p>
        </p:txBody>
      </p:sp>
      <p:pic>
        <p:nvPicPr>
          <p:cNvPr id="77" name="Picture 7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82334"/>
            <a:ext cx="6741414" cy="6840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625" y="1701340"/>
            <a:ext cx="2330006" cy="696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56027"/>
            <a:ext cx="1188720" cy="432054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838200" y="340995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Need code to compute: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 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64" y="3909149"/>
            <a:ext cx="621792" cy="306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4" y="4251884"/>
            <a:ext cx="1259586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6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267200" y="3821772"/>
            <a:ext cx="4648200" cy="63648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computation</a:t>
            </a:r>
            <a:endParaRPr lang="en-US" sz="2400" b="1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9" y="1809750"/>
            <a:ext cx="1040130" cy="276606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714948" y="84200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one training example (   ,    ):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98" y="1034737"/>
            <a:ext cx="153162" cy="137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0" y="1042357"/>
            <a:ext cx="144018" cy="1965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6622" y="12763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Forward propagation: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2205699"/>
            <a:ext cx="1885950" cy="274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9" y="2613938"/>
            <a:ext cx="1723644" cy="349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3020161"/>
            <a:ext cx="1885950" cy="2743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9" y="3405275"/>
            <a:ext cx="1723644" cy="3497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3821772"/>
            <a:ext cx="1885950" cy="274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4203192"/>
            <a:ext cx="2916936" cy="3497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556788"/>
            <a:ext cx="1255014" cy="4069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557" y="3301514"/>
            <a:ext cx="1255014" cy="406908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253859" y="1759891"/>
            <a:ext cx="3055882" cy="1588057"/>
            <a:chOff x="990599" y="738216"/>
            <a:chExt cx="3381620" cy="1757334"/>
          </a:xfrm>
        </p:grpSpPr>
        <p:grpSp>
          <p:nvGrpSpPr>
            <p:cNvPr id="34" name="Group 33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Arrow Connector 43"/>
              <p:cNvCxnSpPr>
                <a:stCxn id="41" idx="6"/>
                <a:endCxn id="42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0" idx="6"/>
                <a:endCxn id="42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39" idx="6"/>
                <a:endCxn id="42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/>
              <p:cNvCxnSpPr>
                <a:stCxn id="41" idx="6"/>
                <a:endCxn id="4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0" idx="6"/>
                <a:endCxn id="4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39" idx="6"/>
                <a:endCxn id="4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Arrow Connector 51"/>
              <p:cNvCxnSpPr>
                <a:stCxn id="41" idx="6"/>
                <a:endCxn id="5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40" idx="6"/>
                <a:endCxn id="5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39" idx="6"/>
                <a:endCxn id="5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Arrow Connector 55"/>
              <p:cNvCxnSpPr>
                <a:stCxn id="41" idx="6"/>
                <a:endCxn id="5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40" idx="6"/>
                <a:endCxn id="5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39" idx="6"/>
                <a:endCxn id="5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/>
              <p:cNvCxnSpPr>
                <a:stCxn id="41" idx="6"/>
                <a:endCxn id="5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40" idx="6"/>
                <a:endCxn id="5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39" idx="6"/>
                <a:endCxn id="5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/>
              <p:cNvCxnSpPr>
                <a:stCxn id="42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47" idx="6"/>
                <a:endCxn id="6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51" idx="6"/>
                <a:endCxn id="6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55" idx="6"/>
                <a:endCxn id="6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59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Arrow Connector 69"/>
              <p:cNvCxnSpPr>
                <a:endCxn id="6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51" idx="6"/>
                <a:endCxn id="6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endCxn id="6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endCxn id="6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42" idx="6"/>
                <a:endCxn id="6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Arrow Connector 75"/>
              <p:cNvCxnSpPr>
                <a:endCxn id="7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endCxn id="7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endCxn id="7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47" idx="6"/>
                <a:endCxn id="7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42" idx="6"/>
                <a:endCxn id="7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/>
              <p:cNvCxnSpPr>
                <a:stCxn id="55" idx="6"/>
                <a:endCxn id="84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endCxn id="84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1" idx="6"/>
                <a:endCxn id="84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47" idx="6"/>
                <a:endCxn id="84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42" idx="6"/>
                <a:endCxn id="84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endCxn id="90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55" idx="6"/>
                <a:endCxn id="90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51" idx="6"/>
                <a:endCxn id="90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47" idx="6"/>
                <a:endCxn id="90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42" idx="6"/>
                <a:endCxn id="90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63" idx="6"/>
                <a:endCxn id="43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69" idx="6"/>
                <a:endCxn id="43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5" idx="6"/>
                <a:endCxn id="43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>
                <a:stCxn id="84" idx="6"/>
                <a:endCxn id="43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90" idx="6"/>
                <a:endCxn id="43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Arrow Connector 101"/>
              <p:cNvCxnSpPr>
                <a:endCxn id="101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>
                <a:endCxn id="101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endCxn id="101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endCxn id="101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63" idx="6"/>
                <a:endCxn id="101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Arrow Connector 107"/>
              <p:cNvCxnSpPr>
                <a:endCxn id="107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endCxn id="107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69" idx="6"/>
                <a:endCxn id="107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3" idx="6"/>
                <a:endCxn id="107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112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/>
              <p:cNvCxnSpPr>
                <a:endCxn id="113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endCxn id="113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75" idx="6"/>
                <a:endCxn id="113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69" idx="6"/>
                <a:endCxn id="113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3" idx="6"/>
                <a:endCxn id="113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99059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1</a:t>
              </a:r>
              <a:endParaRPr lang="en-US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8701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2</a:t>
              </a:r>
              <a:endParaRPr 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5597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3</a:t>
              </a:r>
              <a:endParaRPr lang="en-US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96641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4</a:t>
              </a:r>
              <a:endParaRPr lang="en-US" sz="1400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4267200" y="381192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, pro, act] = forwProp3layer(x, Theta1, Theta2)</a:t>
            </a:r>
          </a:p>
        </p:txBody>
      </p:sp>
    </p:spTree>
    <p:extLst>
      <p:ext uri="{BB962C8B-B14F-4D97-AF65-F5344CB8AC3E}">
        <p14:creationId xmlns:p14="http://schemas.microsoft.com/office/powerpoint/2010/main" val="74516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762000" y="2626004"/>
            <a:ext cx="7696200" cy="205293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62000" y="438150"/>
            <a:ext cx="7696200" cy="205293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7" name="Picture 7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73069"/>
            <a:ext cx="6741414" cy="6840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225" y="1392075"/>
            <a:ext cx="2330006" cy="6960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024485"/>
            <a:ext cx="1259586" cy="5394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130518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896454"/>
            <a:ext cx="1427896" cy="1427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68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19621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 function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computation: Backpropagation algorithm</a:t>
            </a:r>
            <a:endParaRPr lang="en-US" sz="24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381000" y="84200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Intuition:              “error” of node    in layer   .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672" y="956994"/>
            <a:ext cx="68580" cy="214884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473984" y="1408178"/>
            <a:ext cx="3055882" cy="1588057"/>
            <a:chOff x="990599" y="738216"/>
            <a:chExt cx="3381620" cy="1757334"/>
          </a:xfrm>
        </p:grpSpPr>
        <p:grpSp>
          <p:nvGrpSpPr>
            <p:cNvPr id="34" name="Group 33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Arrow Connector 43"/>
              <p:cNvCxnSpPr>
                <a:stCxn id="41" idx="6"/>
                <a:endCxn id="42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0" idx="6"/>
                <a:endCxn id="42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39" idx="6"/>
                <a:endCxn id="42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/>
              <p:cNvCxnSpPr>
                <a:stCxn id="41" idx="6"/>
                <a:endCxn id="4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0" idx="6"/>
                <a:endCxn id="4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39" idx="6"/>
                <a:endCxn id="4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Arrow Connector 51"/>
              <p:cNvCxnSpPr>
                <a:stCxn id="41" idx="6"/>
                <a:endCxn id="5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40" idx="6"/>
                <a:endCxn id="5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39" idx="6"/>
                <a:endCxn id="5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Arrow Connector 55"/>
              <p:cNvCxnSpPr>
                <a:stCxn id="41" idx="6"/>
                <a:endCxn id="5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40" idx="6"/>
                <a:endCxn id="5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39" idx="6"/>
                <a:endCxn id="5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/>
              <p:cNvCxnSpPr>
                <a:stCxn id="41" idx="6"/>
                <a:endCxn id="5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40" idx="6"/>
                <a:endCxn id="5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39" idx="6"/>
                <a:endCxn id="5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/>
              <p:cNvCxnSpPr>
                <a:stCxn id="42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47" idx="6"/>
                <a:endCxn id="6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51" idx="6"/>
                <a:endCxn id="6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55" idx="6"/>
                <a:endCxn id="6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59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Arrow Connector 69"/>
              <p:cNvCxnSpPr>
                <a:endCxn id="6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51" idx="6"/>
                <a:endCxn id="6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endCxn id="6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endCxn id="6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42" idx="6"/>
                <a:endCxn id="6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Arrow Connector 75"/>
              <p:cNvCxnSpPr>
                <a:endCxn id="7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endCxn id="7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endCxn id="7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47" idx="6"/>
                <a:endCxn id="7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42" idx="6"/>
                <a:endCxn id="7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/>
              <p:cNvCxnSpPr>
                <a:stCxn id="55" idx="6"/>
                <a:endCxn id="84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endCxn id="84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1" idx="6"/>
                <a:endCxn id="84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47" idx="6"/>
                <a:endCxn id="84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42" idx="6"/>
                <a:endCxn id="84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endCxn id="90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55" idx="6"/>
                <a:endCxn id="90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51" idx="6"/>
                <a:endCxn id="90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47" idx="6"/>
                <a:endCxn id="90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42" idx="6"/>
                <a:endCxn id="90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63" idx="6"/>
                <a:endCxn id="43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69" idx="6"/>
                <a:endCxn id="43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5" idx="6"/>
                <a:endCxn id="43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>
                <a:stCxn id="84" idx="6"/>
                <a:endCxn id="43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90" idx="6"/>
                <a:endCxn id="43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Arrow Connector 101"/>
              <p:cNvCxnSpPr>
                <a:endCxn id="101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>
                <a:endCxn id="101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endCxn id="101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endCxn id="101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63" idx="6"/>
                <a:endCxn id="101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Arrow Connector 107"/>
              <p:cNvCxnSpPr>
                <a:endCxn id="107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endCxn id="107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69" idx="6"/>
                <a:endCxn id="107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3" idx="6"/>
                <a:endCxn id="107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112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/>
              <p:cNvCxnSpPr>
                <a:endCxn id="113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endCxn id="113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75" idx="6"/>
                <a:endCxn id="113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69" idx="6"/>
                <a:endCxn id="113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3" idx="6"/>
                <a:endCxn id="113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99059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1</a:t>
              </a:r>
              <a:endParaRPr lang="en-US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8701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2</a:t>
              </a:r>
              <a:endParaRPr 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5597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3</a:t>
              </a:r>
              <a:endParaRPr lang="en-US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96641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4</a:t>
              </a:r>
              <a:endParaRPr lang="en-US" sz="1400" dirty="0"/>
            </a:p>
          </p:txBody>
        </p:sp>
      </p:grp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02" y="978095"/>
            <a:ext cx="125730" cy="2628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76" y="878019"/>
            <a:ext cx="722376" cy="450342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388706" y="1704673"/>
            <a:ext cx="445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each output unit (layer L = 4)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2" y="2177034"/>
            <a:ext cx="1965960" cy="450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4" y="3091434"/>
            <a:ext cx="3627882" cy="347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2" y="3593592"/>
            <a:ext cx="3627882" cy="347472"/>
          </a:xfrm>
          <a:prstGeom prst="rect">
            <a:avLst/>
          </a:prstGeom>
        </p:spPr>
      </p:pic>
      <p:pic>
        <p:nvPicPr>
          <p:cNvPr id="119" name="Picture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598" y="3320293"/>
            <a:ext cx="2925724" cy="67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895600" y="2724150"/>
            <a:ext cx="1447800" cy="16002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27"/>
          <a:stretch/>
        </p:blipFill>
        <p:spPr>
          <a:xfrm>
            <a:off x="3124200" y="3091434"/>
            <a:ext cx="996696" cy="347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6"/>
          <a:stretch/>
        </p:blipFill>
        <p:spPr>
          <a:xfrm>
            <a:off x="3181864" y="3593592"/>
            <a:ext cx="950269" cy="347472"/>
          </a:xfrm>
          <a:prstGeom prst="rect">
            <a:avLst/>
          </a:prstGeom>
        </p:spPr>
      </p:pic>
      <p:pic>
        <p:nvPicPr>
          <p:cNvPr id="119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598" y="3320293"/>
            <a:ext cx="2925724" cy="677287"/>
          </a:xfrm>
          <a:prstGeom prst="rect">
            <a:avLst/>
          </a:prstGeom>
        </p:spPr>
      </p:pic>
      <p:sp>
        <p:nvSpPr>
          <p:cNvPr id="121" name="圆角矩形 120"/>
          <p:cNvSpPr/>
          <p:nvPr/>
        </p:nvSpPr>
        <p:spPr>
          <a:xfrm>
            <a:off x="685800" y="666750"/>
            <a:ext cx="3830842" cy="16002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989998" y="738759"/>
            <a:ext cx="34296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syms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z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g</a:t>
            </a:r>
          </a:p>
          <a:p>
            <a:r>
              <a:rPr lang="pl-PL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g = 1 / (1 + exp(-z) );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gDiff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= diff(g, z);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gDiff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= simplify(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gDiff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pretty(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gDiff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123011"/>
            <a:ext cx="2442972" cy="506730"/>
          </a:xfrm>
          <a:prstGeom prst="rect">
            <a:avLst/>
          </a:prstGeom>
        </p:spPr>
      </p:pic>
      <p:sp>
        <p:nvSpPr>
          <p:cNvPr id="123" name="三十二角星 122"/>
          <p:cNvSpPr/>
          <p:nvPr/>
        </p:nvSpPr>
        <p:spPr>
          <a:xfrm>
            <a:off x="655320" y="2724150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P35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78122" y="438150"/>
            <a:ext cx="28057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      </a:t>
            </a:r>
            <a:r>
              <a:rPr lang="en-US" altLang="zh-CN" dirty="0" err="1">
                <a:solidFill>
                  <a:srgbClr val="228B22"/>
                </a:solidFill>
                <a:latin typeface="Courier New" panose="02070309020205020404" pitchFamily="49" charset="0"/>
              </a:rPr>
              <a:t>exp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(-z) </a:t>
            </a:r>
          </a:p>
          <a:p>
            <a:r>
              <a:rPr lang="en-US" altLang="zh-CN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   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-------------- </a:t>
            </a:r>
          </a:p>
          <a:p>
            <a:r>
              <a:rPr lang="en-US" altLang="zh-CN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                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2 </a:t>
            </a:r>
          </a:p>
          <a:p>
            <a:r>
              <a:rPr lang="en-US" altLang="zh-CN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   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228B22"/>
                </a:solidFill>
                <a:latin typeface="Courier New" panose="02070309020205020404" pitchFamily="49" charset="0"/>
              </a:rPr>
              <a:t>exp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(-z) + 1)</a:t>
            </a:r>
          </a:p>
        </p:txBody>
      </p:sp>
    </p:spTree>
    <p:extLst>
      <p:ext uri="{BB962C8B-B14F-4D97-AF65-F5344CB8AC3E}">
        <p14:creationId xmlns:p14="http://schemas.microsoft.com/office/powerpoint/2010/main" val="302925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2" grpId="0"/>
      <p:bldP spid="123" grpId="0" animBg="1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029200" y="285750"/>
            <a:ext cx="3962400" cy="1725069"/>
          </a:xfrm>
          <a:prstGeom prst="roundRect">
            <a:avLst>
              <a:gd name="adj" fmla="val 11672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Backpropagation algorithm</a:t>
            </a:r>
            <a:endParaRPr lang="en-US" sz="24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381000" y="651057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Training set</a:t>
            </a: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697572"/>
            <a:ext cx="3200400" cy="291465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388706" y="1044306"/>
            <a:ext cx="44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Set                    (for all          ).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36104" y="1064854"/>
            <a:ext cx="2264296" cy="375285"/>
            <a:chOff x="936104" y="1064854"/>
            <a:chExt cx="2264296" cy="375285"/>
          </a:xfrm>
        </p:grpSpPr>
        <p:pic>
          <p:nvPicPr>
            <p:cNvPr id="30" name="Picture 29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104" y="1064854"/>
              <a:ext cx="902970" cy="37528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6530" y="1147689"/>
              <a:ext cx="483870" cy="2286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81000" y="1428750"/>
            <a:ext cx="8763000" cy="2362821"/>
            <a:chOff x="381000" y="1428750"/>
            <a:chExt cx="8763000" cy="2362821"/>
          </a:xfrm>
        </p:grpSpPr>
        <p:sp>
          <p:nvSpPr>
            <p:cNvPr id="122" name="TextBox 121"/>
            <p:cNvSpPr txBox="1"/>
            <p:nvPr/>
          </p:nvSpPr>
          <p:spPr>
            <a:xfrm>
              <a:off x="381000" y="1428750"/>
              <a:ext cx="87630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sz="2200" dirty="0" smtClean="0"/>
                <a:t>For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Set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Perform forward propagation to compute         for      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Using       , compute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Compute 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352" y="1569249"/>
              <a:ext cx="1154430" cy="1714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573" y="1885790"/>
              <a:ext cx="1089660" cy="2305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481" y="2297277"/>
              <a:ext cx="327660" cy="23050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480" y="2337721"/>
              <a:ext cx="1501140" cy="22669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296" y="2707379"/>
              <a:ext cx="339090" cy="28003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909" y="2707820"/>
              <a:ext cx="1857375" cy="28003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5261" y="3082529"/>
              <a:ext cx="2409825" cy="27813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54" y="3416286"/>
              <a:ext cx="2577465" cy="37528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19550"/>
            <a:ext cx="3333750" cy="37528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7" y="4476751"/>
            <a:ext cx="1520190" cy="37528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95" y="4551045"/>
            <a:ext cx="798195" cy="230505"/>
          </a:xfrm>
          <a:prstGeom prst="rect">
            <a:avLst/>
          </a:prstGeom>
        </p:spPr>
      </p:pic>
      <p:cxnSp>
        <p:nvCxnSpPr>
          <p:cNvPr id="136" name="Straight Connector 135"/>
          <p:cNvCxnSpPr/>
          <p:nvPr/>
        </p:nvCxnSpPr>
        <p:spPr>
          <a:xfrm>
            <a:off x="5029200" y="3791571"/>
            <a:ext cx="0" cy="11423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46" y="4061827"/>
            <a:ext cx="2196846" cy="589788"/>
          </a:xfrm>
          <a:prstGeom prst="rect">
            <a:avLst/>
          </a:prstGeom>
        </p:spPr>
      </p:pic>
      <p:pic>
        <p:nvPicPr>
          <p:cNvPr id="24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10" y="467581"/>
            <a:ext cx="1965960" cy="450342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462" y="990821"/>
            <a:ext cx="3627882" cy="347472"/>
          </a:xfrm>
          <a:prstGeom prst="rect">
            <a:avLst/>
          </a:prstGeom>
        </p:spPr>
      </p:pic>
      <p:pic>
        <p:nvPicPr>
          <p:cNvPr id="33" name="Picture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00" y="1492979"/>
            <a:ext cx="3627882" cy="347472"/>
          </a:xfrm>
          <a:prstGeom prst="rect">
            <a:avLst/>
          </a:prstGeom>
        </p:spPr>
      </p:pic>
      <p:sp>
        <p:nvSpPr>
          <p:cNvPr id="34" name="三十二角星 33"/>
          <p:cNvSpPr/>
          <p:nvPr/>
        </p:nvSpPr>
        <p:spPr>
          <a:xfrm>
            <a:off x="6164670" y="2564416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P37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90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0" grpId="0"/>
      <p:bldP spid="3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/>
          <p:nvPr/>
        </p:nvSpPr>
        <p:spPr>
          <a:xfrm>
            <a:off x="2029971" y="2664624"/>
            <a:ext cx="3169830" cy="696036"/>
          </a:xfrm>
          <a:prstGeom prst="roundRect">
            <a:avLst>
              <a:gd name="adj" fmla="val 819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516970" y="2715976"/>
            <a:ext cx="3169830" cy="1169551"/>
          </a:xfrm>
          <a:prstGeom prst="roundRect">
            <a:avLst>
              <a:gd name="adj" fmla="val 819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5029200" y="285750"/>
            <a:ext cx="3962400" cy="1725069"/>
          </a:xfrm>
          <a:prstGeom prst="roundRect">
            <a:avLst>
              <a:gd name="adj" fmla="val 11672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Backpropagation algorithm</a:t>
            </a:r>
            <a:endParaRPr lang="en-US" sz="24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381000" y="651057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Training set</a:t>
            </a: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697572"/>
            <a:ext cx="3200400" cy="291465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388706" y="1044306"/>
            <a:ext cx="44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Set                    (for all          ).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36104" y="1064854"/>
            <a:ext cx="2264296" cy="375285"/>
            <a:chOff x="936104" y="1064854"/>
            <a:chExt cx="2264296" cy="375285"/>
          </a:xfrm>
        </p:grpSpPr>
        <p:pic>
          <p:nvPicPr>
            <p:cNvPr id="30" name="Picture 29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104" y="1064854"/>
              <a:ext cx="902970" cy="37528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6530" y="1147689"/>
              <a:ext cx="483870" cy="2286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81000" y="1428750"/>
            <a:ext cx="8763000" cy="2362821"/>
            <a:chOff x="381000" y="1428750"/>
            <a:chExt cx="8763000" cy="2362821"/>
          </a:xfrm>
        </p:grpSpPr>
        <p:sp>
          <p:nvSpPr>
            <p:cNvPr id="122" name="TextBox 121"/>
            <p:cNvSpPr txBox="1"/>
            <p:nvPr/>
          </p:nvSpPr>
          <p:spPr>
            <a:xfrm>
              <a:off x="381000" y="1428750"/>
              <a:ext cx="87630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sz="2200" dirty="0" smtClean="0"/>
                <a:t>For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Set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Perform forward propagation to compute         for      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Using       , compute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Compute 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352" y="1569249"/>
              <a:ext cx="1154430" cy="1714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573" y="1885790"/>
              <a:ext cx="1089660" cy="2305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481" y="2297277"/>
              <a:ext cx="327660" cy="23050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480" y="2337721"/>
              <a:ext cx="1501140" cy="22669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296" y="2707379"/>
              <a:ext cx="339090" cy="28003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909" y="2707820"/>
              <a:ext cx="1857375" cy="28003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5261" y="3082529"/>
              <a:ext cx="2409825" cy="27813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54" y="3416286"/>
              <a:ext cx="2577465" cy="37528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19550"/>
            <a:ext cx="3333750" cy="37528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7" y="4476751"/>
            <a:ext cx="1520190" cy="37528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95" y="4551045"/>
            <a:ext cx="798195" cy="230505"/>
          </a:xfrm>
          <a:prstGeom prst="rect">
            <a:avLst/>
          </a:prstGeom>
        </p:spPr>
      </p:pic>
      <p:pic>
        <p:nvPicPr>
          <p:cNvPr id="24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10" y="467581"/>
            <a:ext cx="1965960" cy="450342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462" y="990821"/>
            <a:ext cx="3627882" cy="347472"/>
          </a:xfrm>
          <a:prstGeom prst="rect">
            <a:avLst/>
          </a:prstGeom>
        </p:spPr>
      </p:pic>
      <p:pic>
        <p:nvPicPr>
          <p:cNvPr id="33" name="Picture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00" y="1492979"/>
            <a:ext cx="3627882" cy="3474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16970" y="2715976"/>
            <a:ext cx="3276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delta3     = act.a3 -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gDiff2    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exp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(-act.z2) ./ 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exp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(-act.z2) + 1).^2;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delta2     = T2' * delta3 .* gDiff2;</a:t>
            </a:r>
          </a:p>
        </p:txBody>
      </p:sp>
      <p:sp>
        <p:nvSpPr>
          <p:cNvPr id="10" name="矩形 9"/>
          <p:cNvSpPr/>
          <p:nvPr/>
        </p:nvSpPr>
        <p:spPr>
          <a:xfrm>
            <a:off x="2215286" y="2026726"/>
            <a:ext cx="6507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</a:rPr>
              <a:t>[~, ~, act]= forwProp3Layer(X, Theta1, Theta2);</a:t>
            </a:r>
          </a:p>
        </p:txBody>
      </p:sp>
    </p:spTree>
    <p:extLst>
      <p:ext uri="{BB962C8B-B14F-4D97-AF65-F5344CB8AC3E}">
        <p14:creationId xmlns:p14="http://schemas.microsoft.com/office/powerpoint/2010/main" val="270980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323393" y="3953648"/>
            <a:ext cx="3558998" cy="969646"/>
          </a:xfrm>
          <a:prstGeom prst="roundRect">
            <a:avLst>
              <a:gd name="adj" fmla="val 81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3914500" y="3712219"/>
            <a:ext cx="5153299" cy="969646"/>
          </a:xfrm>
          <a:prstGeom prst="roundRect">
            <a:avLst>
              <a:gd name="adj" fmla="val 81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630371" y="3360272"/>
            <a:ext cx="3169830" cy="498306"/>
          </a:xfrm>
          <a:prstGeom prst="roundRect">
            <a:avLst>
              <a:gd name="adj" fmla="val 819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5029200" y="285750"/>
            <a:ext cx="3962400" cy="1725069"/>
          </a:xfrm>
          <a:prstGeom prst="roundRect">
            <a:avLst>
              <a:gd name="adj" fmla="val 11672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Backpropagation algorithm</a:t>
            </a:r>
            <a:endParaRPr lang="en-US" sz="24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381000" y="651057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Training set</a:t>
            </a: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697572"/>
            <a:ext cx="3200400" cy="291465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388706" y="1044306"/>
            <a:ext cx="44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Set                    (for all          ).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36104" y="1064854"/>
            <a:ext cx="2264296" cy="375285"/>
            <a:chOff x="936104" y="1064854"/>
            <a:chExt cx="2264296" cy="375285"/>
          </a:xfrm>
        </p:grpSpPr>
        <p:pic>
          <p:nvPicPr>
            <p:cNvPr id="30" name="Picture 29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104" y="1064854"/>
              <a:ext cx="902970" cy="37528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6530" y="1147689"/>
              <a:ext cx="483870" cy="2286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81000" y="1428750"/>
            <a:ext cx="8763000" cy="2362821"/>
            <a:chOff x="381000" y="1428750"/>
            <a:chExt cx="8763000" cy="2362821"/>
          </a:xfrm>
        </p:grpSpPr>
        <p:sp>
          <p:nvSpPr>
            <p:cNvPr id="122" name="TextBox 121"/>
            <p:cNvSpPr txBox="1"/>
            <p:nvPr/>
          </p:nvSpPr>
          <p:spPr>
            <a:xfrm>
              <a:off x="381000" y="1428750"/>
              <a:ext cx="87630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sz="2200" dirty="0" smtClean="0"/>
                <a:t>For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Set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Perform forward propagation to compute         for      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Using       , compute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Compute 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352" y="1569249"/>
              <a:ext cx="1154430" cy="1714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573" y="1885790"/>
              <a:ext cx="1089660" cy="2305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481" y="2297277"/>
              <a:ext cx="327660" cy="23050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480" y="2337721"/>
              <a:ext cx="1501140" cy="22669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296" y="2707379"/>
              <a:ext cx="339090" cy="28003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909" y="2707820"/>
              <a:ext cx="1857375" cy="28003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5261" y="3082529"/>
              <a:ext cx="2409825" cy="27813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54" y="3416286"/>
              <a:ext cx="2577465" cy="37528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19550"/>
            <a:ext cx="3333750" cy="37528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7" y="4476751"/>
            <a:ext cx="1520190" cy="37528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006" y="4549140"/>
            <a:ext cx="798195" cy="230505"/>
          </a:xfrm>
          <a:prstGeom prst="rect">
            <a:avLst/>
          </a:prstGeom>
        </p:spPr>
      </p:pic>
      <p:pic>
        <p:nvPicPr>
          <p:cNvPr id="24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10" y="467581"/>
            <a:ext cx="1965960" cy="450342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462" y="990821"/>
            <a:ext cx="3627882" cy="347472"/>
          </a:xfrm>
          <a:prstGeom prst="rect">
            <a:avLst/>
          </a:prstGeom>
        </p:spPr>
      </p:pic>
      <p:pic>
        <p:nvPicPr>
          <p:cNvPr id="33" name="Picture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00" y="1492979"/>
            <a:ext cx="3627882" cy="3474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74692" y="2798333"/>
            <a:ext cx="3276600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sv-SE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Delta2 </a:t>
            </a:r>
            <a:r>
              <a:rPr lang="sv-SE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sv-SE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delta3 * act.a2';</a:t>
            </a:r>
          </a:p>
          <a:p>
            <a:r>
              <a:rPr lang="sv-SE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Delta1 </a:t>
            </a:r>
            <a:r>
              <a:rPr lang="sv-SE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sv-SE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delta2 * act.a1';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15286" y="2026726"/>
            <a:ext cx="6507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</a:rPr>
              <a:t>[~, ~, act]= forwProp3Layer(X, Theta1, Theta2);</a:t>
            </a:r>
          </a:p>
        </p:txBody>
      </p:sp>
      <p:sp>
        <p:nvSpPr>
          <p:cNvPr id="12" name="矩形 11"/>
          <p:cNvSpPr/>
          <p:nvPr/>
        </p:nvSpPr>
        <p:spPr>
          <a:xfrm>
            <a:off x="3882390" y="3727758"/>
            <a:ext cx="52969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T1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(size(Theta1,1),1), Theta1(:,2:end)];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T2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(size(Theta2,1),1), Theta2(:,2:end)];</a:t>
            </a:r>
          </a:p>
          <a:p>
            <a:r>
              <a:rPr lang="sv-SE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gradTheta1 = 1 / m * Delta1 + lambda / m * T1;</a:t>
            </a:r>
          </a:p>
          <a:p>
            <a:r>
              <a:rPr lang="sv-SE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gradTheta2 = 1 / m * Delta2 + lambda / m * T2;</a:t>
            </a:r>
          </a:p>
        </p:txBody>
      </p:sp>
    </p:spTree>
    <p:extLst>
      <p:ext uri="{BB962C8B-B14F-4D97-AF65-F5344CB8AC3E}">
        <p14:creationId xmlns:p14="http://schemas.microsoft.com/office/powerpoint/2010/main" val="285240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</a:t>
            </a:r>
            <a:r>
              <a:rPr lang="en-US" sz="2400" b="1" dirty="0" smtClean="0"/>
              <a:t>ackpro</a:t>
            </a:r>
            <a:r>
              <a:rPr lang="en-US" sz="2400" b="1" dirty="0" smtClean="0">
                <a:solidFill>
                  <a:srgbClr val="FF0000"/>
                </a:solidFill>
              </a:rPr>
              <a:t>p</a:t>
            </a:r>
            <a:r>
              <a:rPr lang="en-US" sz="2400" b="1" dirty="0" smtClean="0"/>
              <a:t>agation algorithm</a:t>
            </a:r>
            <a:endParaRPr lang="en-US" sz="2400" b="1" dirty="0"/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1143000" y="1504950"/>
            <a:ext cx="693420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BP neural network</a:t>
            </a:r>
            <a:endParaRPr lang="en-US" sz="6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58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457200" y="514350"/>
            <a:ext cx="4724400" cy="3733800"/>
          </a:xfrm>
          <a:prstGeom prst="roundRect">
            <a:avLst>
              <a:gd name="adj" fmla="val 839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三十二角星 1"/>
          <p:cNvSpPr/>
          <p:nvPr/>
        </p:nvSpPr>
        <p:spPr>
          <a:xfrm>
            <a:off x="640080" y="819151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P34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三十二角星 2"/>
          <p:cNvSpPr/>
          <p:nvPr/>
        </p:nvSpPr>
        <p:spPr>
          <a:xfrm>
            <a:off x="2849880" y="845821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P35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三十二角星 3"/>
          <p:cNvSpPr/>
          <p:nvPr/>
        </p:nvSpPr>
        <p:spPr>
          <a:xfrm>
            <a:off x="640079" y="2495551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P36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三十二角星 4"/>
          <p:cNvSpPr/>
          <p:nvPr/>
        </p:nvSpPr>
        <p:spPr>
          <a:xfrm>
            <a:off x="2819400" y="2495550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P37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三十二角星 6"/>
          <p:cNvSpPr/>
          <p:nvPr/>
        </p:nvSpPr>
        <p:spPr>
          <a:xfrm>
            <a:off x="6499519" y="1754505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P38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219" y="2190750"/>
            <a:ext cx="1219200" cy="714376"/>
          </a:xfrm>
          <a:prstGeom prst="rect">
            <a:avLst/>
          </a:prstGeom>
        </p:spPr>
      </p:pic>
      <p:sp>
        <p:nvSpPr>
          <p:cNvPr id="9" name="TextBox 3"/>
          <p:cNvSpPr txBox="1"/>
          <p:nvPr/>
        </p:nvSpPr>
        <p:spPr>
          <a:xfrm>
            <a:off x="6469379" y="514350"/>
            <a:ext cx="2293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Unrolled Theta</a:t>
            </a:r>
            <a:endParaRPr lang="en-US" sz="2400" b="1" dirty="0"/>
          </a:p>
        </p:txBody>
      </p:sp>
      <p:sp>
        <p:nvSpPr>
          <p:cNvPr id="10" name="下箭头 9"/>
          <p:cNvSpPr/>
          <p:nvPr/>
        </p:nvSpPr>
        <p:spPr>
          <a:xfrm>
            <a:off x="7331121" y="976015"/>
            <a:ext cx="304799" cy="681335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3"/>
          <p:cNvSpPr txBox="1"/>
          <p:nvPr/>
        </p:nvSpPr>
        <p:spPr>
          <a:xfrm>
            <a:off x="6326842" y="4313841"/>
            <a:ext cx="2578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Unrolled Gradient</a:t>
            </a:r>
          </a:p>
          <a:p>
            <a:pPr algn="ctr"/>
            <a:r>
              <a:rPr lang="en-US" sz="2400" b="1" dirty="0" smtClean="0"/>
              <a:t>Cost</a:t>
            </a:r>
            <a:endParaRPr lang="en-US" sz="2400" b="1" dirty="0"/>
          </a:p>
        </p:txBody>
      </p:sp>
      <p:sp>
        <p:nvSpPr>
          <p:cNvPr id="12" name="下箭头 11"/>
          <p:cNvSpPr/>
          <p:nvPr/>
        </p:nvSpPr>
        <p:spPr>
          <a:xfrm>
            <a:off x="7331119" y="3629351"/>
            <a:ext cx="304799" cy="681335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3"/>
          <p:cNvSpPr txBox="1"/>
          <p:nvPr/>
        </p:nvSpPr>
        <p:spPr>
          <a:xfrm>
            <a:off x="6326842" y="3147818"/>
            <a:ext cx="2620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cost3LayerNN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89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Neural Networks: Learning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331545" cy="1676400"/>
          </a:xfrm>
        </p:spPr>
        <p:txBody>
          <a:bodyPr>
            <a:noAutofit/>
          </a:bodyPr>
          <a:lstStyle/>
          <a:p>
            <a:pPr algn="l"/>
            <a:r>
              <a:rPr lang="en-US" sz="4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Backpropagation intuition</a:t>
            </a:r>
            <a:endParaRPr lang="en-US" sz="4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Machine Learning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24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Forward Propagation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85800" y="3105150"/>
            <a:ext cx="92485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85800" y="1885950"/>
            <a:ext cx="92485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685800" y="819150"/>
            <a:ext cx="92485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1880012" y="819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1880011" y="18859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8" name="Straight Arrow Connector 87"/>
          <p:cNvCxnSpPr>
            <a:stCxn id="80" idx="6"/>
            <a:endCxn id="87" idx="2"/>
          </p:cNvCxnSpPr>
          <p:nvPr/>
        </p:nvCxnSpPr>
        <p:spPr>
          <a:xfrm>
            <a:off x="1610650" y="1276350"/>
            <a:ext cx="269360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9" idx="6"/>
            <a:endCxn id="87" idx="2"/>
          </p:cNvCxnSpPr>
          <p:nvPr/>
        </p:nvCxnSpPr>
        <p:spPr>
          <a:xfrm>
            <a:off x="1610650" y="2343150"/>
            <a:ext cx="269360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8" idx="6"/>
            <a:endCxn id="87" idx="2"/>
          </p:cNvCxnSpPr>
          <p:nvPr/>
        </p:nvCxnSpPr>
        <p:spPr>
          <a:xfrm flipV="1">
            <a:off x="1610650" y="2343150"/>
            <a:ext cx="26936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880009" y="3105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2" name="Straight Arrow Connector 91"/>
          <p:cNvCxnSpPr>
            <a:stCxn id="80" idx="6"/>
            <a:endCxn id="91" idx="2"/>
          </p:cNvCxnSpPr>
          <p:nvPr/>
        </p:nvCxnSpPr>
        <p:spPr>
          <a:xfrm>
            <a:off x="1610650" y="1276350"/>
            <a:ext cx="269359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9" idx="6"/>
            <a:endCxn id="91" idx="2"/>
          </p:cNvCxnSpPr>
          <p:nvPr/>
        </p:nvCxnSpPr>
        <p:spPr>
          <a:xfrm>
            <a:off x="1610650" y="2343150"/>
            <a:ext cx="269359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8" idx="6"/>
            <a:endCxn id="91" idx="2"/>
          </p:cNvCxnSpPr>
          <p:nvPr/>
        </p:nvCxnSpPr>
        <p:spPr>
          <a:xfrm>
            <a:off x="1610650" y="3562350"/>
            <a:ext cx="269359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152278" y="819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3152276" y="18859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0" name="Straight Arrow Connector 109"/>
          <p:cNvCxnSpPr>
            <a:stCxn id="87" idx="6"/>
            <a:endCxn id="109" idx="2"/>
          </p:cNvCxnSpPr>
          <p:nvPr/>
        </p:nvCxnSpPr>
        <p:spPr>
          <a:xfrm>
            <a:off x="2804861" y="2343150"/>
            <a:ext cx="347416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1" idx="6"/>
            <a:endCxn id="109" idx="2"/>
          </p:cNvCxnSpPr>
          <p:nvPr/>
        </p:nvCxnSpPr>
        <p:spPr>
          <a:xfrm flipV="1">
            <a:off x="2804860" y="2343150"/>
            <a:ext cx="347417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1" idx="6"/>
            <a:endCxn id="109" idx="2"/>
          </p:cNvCxnSpPr>
          <p:nvPr/>
        </p:nvCxnSpPr>
        <p:spPr>
          <a:xfrm>
            <a:off x="2804862" y="1276350"/>
            <a:ext cx="347414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3154360" y="3105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6" name="Straight Arrow Connector 115"/>
          <p:cNvCxnSpPr>
            <a:stCxn id="91" idx="6"/>
            <a:endCxn id="115" idx="2"/>
          </p:cNvCxnSpPr>
          <p:nvPr/>
        </p:nvCxnSpPr>
        <p:spPr>
          <a:xfrm>
            <a:off x="2804860" y="3562350"/>
            <a:ext cx="349500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7" idx="6"/>
            <a:endCxn id="115" idx="2"/>
          </p:cNvCxnSpPr>
          <p:nvPr/>
        </p:nvCxnSpPr>
        <p:spPr>
          <a:xfrm>
            <a:off x="2804861" y="2343150"/>
            <a:ext cx="349499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1" idx="6"/>
            <a:endCxn id="115" idx="2"/>
          </p:cNvCxnSpPr>
          <p:nvPr/>
        </p:nvCxnSpPr>
        <p:spPr>
          <a:xfrm>
            <a:off x="2804862" y="1276350"/>
            <a:ext cx="349498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4256750" y="18859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3" name="Straight Arrow Connector 142"/>
          <p:cNvCxnSpPr>
            <a:stCxn id="109" idx="6"/>
            <a:endCxn id="142" idx="2"/>
          </p:cNvCxnSpPr>
          <p:nvPr/>
        </p:nvCxnSpPr>
        <p:spPr>
          <a:xfrm>
            <a:off x="4077127" y="2343150"/>
            <a:ext cx="179623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15" idx="6"/>
            <a:endCxn id="142" idx="2"/>
          </p:cNvCxnSpPr>
          <p:nvPr/>
        </p:nvCxnSpPr>
        <p:spPr>
          <a:xfrm flipV="1">
            <a:off x="4079210" y="2343150"/>
            <a:ext cx="177539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03" idx="6"/>
            <a:endCxn id="142" idx="2"/>
          </p:cNvCxnSpPr>
          <p:nvPr/>
        </p:nvCxnSpPr>
        <p:spPr>
          <a:xfrm>
            <a:off x="4077128" y="1276350"/>
            <a:ext cx="179622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9" y="1169724"/>
            <a:ext cx="347472" cy="228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01" y="1169724"/>
            <a:ext cx="347472" cy="228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965" y="1123712"/>
            <a:ext cx="347472" cy="228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22" y="2260527"/>
            <a:ext cx="267462" cy="1805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9" y="3457956"/>
            <a:ext cx="274320" cy="18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2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Forward Propagation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85800" y="3105150"/>
            <a:ext cx="164592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85800" y="1885950"/>
            <a:ext cx="164592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685800" y="819150"/>
            <a:ext cx="164592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1092" y="819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2811090" y="18859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8" name="Straight Arrow Connector 87"/>
          <p:cNvCxnSpPr>
            <a:stCxn id="80" idx="6"/>
            <a:endCxn id="87" idx="2"/>
          </p:cNvCxnSpPr>
          <p:nvPr/>
        </p:nvCxnSpPr>
        <p:spPr>
          <a:xfrm>
            <a:off x="2331720" y="1276350"/>
            <a:ext cx="479370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9" idx="6"/>
            <a:endCxn id="87" idx="2"/>
          </p:cNvCxnSpPr>
          <p:nvPr/>
        </p:nvCxnSpPr>
        <p:spPr>
          <a:xfrm>
            <a:off x="2331720" y="2343150"/>
            <a:ext cx="479370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8" idx="6"/>
            <a:endCxn id="87" idx="2"/>
          </p:cNvCxnSpPr>
          <p:nvPr/>
        </p:nvCxnSpPr>
        <p:spPr>
          <a:xfrm flipV="1">
            <a:off x="2331720" y="2343150"/>
            <a:ext cx="47937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2811088" y="3105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2" name="Straight Arrow Connector 91"/>
          <p:cNvCxnSpPr>
            <a:stCxn id="80" idx="6"/>
            <a:endCxn id="91" idx="2"/>
          </p:cNvCxnSpPr>
          <p:nvPr/>
        </p:nvCxnSpPr>
        <p:spPr>
          <a:xfrm>
            <a:off x="2331720" y="1276350"/>
            <a:ext cx="479368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9" idx="6"/>
            <a:endCxn id="91" idx="2"/>
          </p:cNvCxnSpPr>
          <p:nvPr/>
        </p:nvCxnSpPr>
        <p:spPr>
          <a:xfrm>
            <a:off x="2331720" y="2343150"/>
            <a:ext cx="479368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8" idx="6"/>
            <a:endCxn id="91" idx="2"/>
          </p:cNvCxnSpPr>
          <p:nvPr/>
        </p:nvCxnSpPr>
        <p:spPr>
          <a:xfrm>
            <a:off x="2331720" y="3562350"/>
            <a:ext cx="479368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5075294" y="819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5075292" y="18859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0" name="Straight Arrow Connector 109"/>
          <p:cNvCxnSpPr>
            <a:stCxn id="87" idx="6"/>
            <a:endCxn id="109" idx="2"/>
          </p:cNvCxnSpPr>
          <p:nvPr/>
        </p:nvCxnSpPr>
        <p:spPr>
          <a:xfrm>
            <a:off x="4457010" y="2343150"/>
            <a:ext cx="618282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1" idx="6"/>
            <a:endCxn id="109" idx="2"/>
          </p:cNvCxnSpPr>
          <p:nvPr/>
        </p:nvCxnSpPr>
        <p:spPr>
          <a:xfrm flipV="1">
            <a:off x="4457008" y="2343150"/>
            <a:ext cx="618284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1" idx="6"/>
            <a:endCxn id="109" idx="2"/>
          </p:cNvCxnSpPr>
          <p:nvPr/>
        </p:nvCxnSpPr>
        <p:spPr>
          <a:xfrm>
            <a:off x="4457012" y="1276350"/>
            <a:ext cx="618280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5079000" y="3105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6" name="Straight Arrow Connector 115"/>
          <p:cNvCxnSpPr>
            <a:stCxn id="91" idx="6"/>
            <a:endCxn id="115" idx="2"/>
          </p:cNvCxnSpPr>
          <p:nvPr/>
        </p:nvCxnSpPr>
        <p:spPr>
          <a:xfrm>
            <a:off x="4457008" y="3562350"/>
            <a:ext cx="621992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7" idx="6"/>
            <a:endCxn id="115" idx="2"/>
          </p:cNvCxnSpPr>
          <p:nvPr/>
        </p:nvCxnSpPr>
        <p:spPr>
          <a:xfrm>
            <a:off x="4457010" y="2343150"/>
            <a:ext cx="62199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1" idx="6"/>
            <a:endCxn id="115" idx="2"/>
          </p:cNvCxnSpPr>
          <p:nvPr/>
        </p:nvCxnSpPr>
        <p:spPr>
          <a:xfrm>
            <a:off x="4457012" y="1276350"/>
            <a:ext cx="621988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040880" y="18859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3" name="Straight Arrow Connector 142"/>
          <p:cNvCxnSpPr>
            <a:stCxn id="109" idx="6"/>
            <a:endCxn id="142" idx="2"/>
          </p:cNvCxnSpPr>
          <p:nvPr/>
        </p:nvCxnSpPr>
        <p:spPr>
          <a:xfrm>
            <a:off x="6721212" y="2343150"/>
            <a:ext cx="319668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15" idx="6"/>
            <a:endCxn id="142" idx="2"/>
          </p:cNvCxnSpPr>
          <p:nvPr/>
        </p:nvCxnSpPr>
        <p:spPr>
          <a:xfrm flipV="1">
            <a:off x="6724920" y="2343150"/>
            <a:ext cx="31596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03" idx="6"/>
            <a:endCxn id="142" idx="2"/>
          </p:cNvCxnSpPr>
          <p:nvPr/>
        </p:nvCxnSpPr>
        <p:spPr>
          <a:xfrm>
            <a:off x="6721214" y="1276350"/>
            <a:ext cx="319666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70" y="1158838"/>
            <a:ext cx="347472" cy="228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28" y="1123950"/>
            <a:ext cx="347472" cy="228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328" y="1169724"/>
            <a:ext cx="347472" cy="228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33" y="2260527"/>
            <a:ext cx="267462" cy="1805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457956"/>
            <a:ext cx="274320" cy="1805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864000" y="758160"/>
              <a:ext cx="7569000" cy="3963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5000" y="746640"/>
                <a:ext cx="7588800" cy="39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23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 (Classification)</a:t>
            </a:r>
            <a:endParaRPr lang="en-US" sz="2400" b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336007" y="2276757"/>
            <a:ext cx="3766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Binary classification</a:t>
            </a:r>
          </a:p>
          <a:p>
            <a:r>
              <a:rPr lang="en-US" sz="2400" dirty="0" smtClean="0"/>
              <a:t> 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  <a:r>
              <a:rPr lang="en-US" sz="2400" dirty="0" smtClean="0"/>
              <a:t> 1 output unit</a:t>
            </a:r>
          </a:p>
          <a:p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990599" y="718120"/>
            <a:ext cx="3055882" cy="1588057"/>
            <a:chOff x="990599" y="738216"/>
            <a:chExt cx="3381620" cy="1757334"/>
          </a:xfrm>
        </p:grpSpPr>
        <p:grpSp>
          <p:nvGrpSpPr>
            <p:cNvPr id="77" name="Group 76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Arrow Connector 83"/>
              <p:cNvCxnSpPr>
                <a:stCxn id="80" idx="6"/>
                <a:endCxn id="81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79" idx="6"/>
                <a:endCxn id="81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78" idx="6"/>
                <a:endCxn id="81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/>
              <p:cNvCxnSpPr>
                <a:stCxn id="80" idx="6"/>
                <a:endCxn id="8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79" idx="6"/>
                <a:endCxn id="8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78" idx="6"/>
                <a:endCxn id="8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Arrow Connector 91"/>
              <p:cNvCxnSpPr>
                <a:stCxn id="80" idx="6"/>
                <a:endCxn id="9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79" idx="6"/>
                <a:endCxn id="9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78" idx="6"/>
                <a:endCxn id="9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Oval 9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6" name="Straight Arrow Connector 95"/>
              <p:cNvCxnSpPr>
                <a:stCxn id="80" idx="6"/>
                <a:endCxn id="9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79" idx="6"/>
                <a:endCxn id="9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8" idx="6"/>
                <a:endCxn id="9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/>
              <p:cNvCxnSpPr>
                <a:stCxn id="80" idx="6"/>
                <a:endCxn id="9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>
                <a:stCxn id="79" idx="6"/>
                <a:endCxn id="9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>
                <a:stCxn id="78" idx="6"/>
                <a:endCxn id="9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Arrow Connector 103"/>
              <p:cNvCxnSpPr>
                <a:stCxn id="81" idx="6"/>
                <a:endCxn id="10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stCxn id="87" idx="6"/>
                <a:endCxn id="10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91" idx="6"/>
                <a:endCxn id="10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>
                <a:stCxn id="95" idx="6"/>
                <a:endCxn id="10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>
                <a:stCxn id="99" idx="6"/>
                <a:endCxn id="10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0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/>
              <p:cNvCxnSpPr>
                <a:endCxn id="10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91" idx="6"/>
                <a:endCxn id="10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endCxn id="10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>
                <a:endCxn id="10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81" idx="6"/>
                <a:endCxn id="10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Oval 11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endCxn id="11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endCxn id="11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endCxn id="11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>
                <a:stCxn id="87" idx="6"/>
                <a:endCxn id="11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81" idx="6"/>
                <a:endCxn id="11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95" idx="6"/>
                <a:endCxn id="121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>
                <a:endCxn id="121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91" idx="6"/>
                <a:endCxn id="121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87" idx="6"/>
                <a:endCxn id="121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stCxn id="81" idx="6"/>
                <a:endCxn id="121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Oval 126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27"/>
              <p:cNvCxnSpPr>
                <a:endCxn id="127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>
                <a:stCxn id="95" idx="6"/>
                <a:endCxn id="127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91" idx="6"/>
                <a:endCxn id="127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stCxn id="87" idx="6"/>
                <a:endCxn id="127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81" idx="6"/>
                <a:endCxn id="127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103" idx="6"/>
                <a:endCxn id="82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>
                <a:stCxn id="109" idx="6"/>
                <a:endCxn id="82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>
                <a:stCxn id="115" idx="6"/>
                <a:endCxn id="82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>
                <a:stCxn id="121" idx="6"/>
                <a:endCxn id="82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>
                <a:stCxn id="127" idx="6"/>
                <a:endCxn id="82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/>
              <p:cNvCxnSpPr>
                <a:endCxn id="142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endCxn id="142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/>
              <p:cNvCxnSpPr>
                <a:endCxn id="142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/>
              <p:cNvCxnSpPr>
                <a:endCxn id="142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/>
              <p:cNvCxnSpPr>
                <a:stCxn id="103" idx="6"/>
                <a:endCxn id="142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Oval 177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9" name="Straight Arrow Connector 178"/>
              <p:cNvCxnSpPr>
                <a:endCxn id="178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/>
              <p:cNvCxnSpPr>
                <a:endCxn id="178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/>
              <p:cNvCxnSpPr>
                <a:endCxn id="178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>
                <a:stCxn id="109" idx="6"/>
                <a:endCxn id="178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/>
              <p:cNvCxnSpPr>
                <a:stCxn id="103" idx="6"/>
                <a:endCxn id="178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Oval 183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5" name="Straight Arrow Connector 184"/>
              <p:cNvCxnSpPr>
                <a:endCxn id="184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/>
              <p:cNvCxnSpPr>
                <a:endCxn id="184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/>
              <p:cNvCxnSpPr>
                <a:stCxn id="115" idx="6"/>
                <a:endCxn id="184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/>
              <p:cNvCxnSpPr>
                <a:stCxn id="109" idx="6"/>
                <a:endCxn id="184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/>
              <p:cNvCxnSpPr>
                <a:stCxn id="103" idx="6"/>
                <a:endCxn id="184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TextBox 189"/>
            <p:cNvSpPr txBox="1"/>
            <p:nvPr/>
          </p:nvSpPr>
          <p:spPr>
            <a:xfrm>
              <a:off x="99059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1</a:t>
              </a:r>
              <a:endParaRPr lang="en-US" sz="1400" dirty="0"/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178701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2</a:t>
              </a:r>
              <a:endParaRPr lang="en-US" sz="1400" dirty="0"/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2715597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3</a:t>
              </a:r>
              <a:endParaRPr lang="en-US" sz="1400" dirty="0"/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3596641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4</a:t>
              </a:r>
              <a:endParaRPr lang="en-US" sz="1400" dirty="0"/>
            </a:p>
          </p:txBody>
        </p:sp>
      </p:grp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92" y="2779949"/>
            <a:ext cx="1093470" cy="22098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72000" y="2190750"/>
            <a:ext cx="0" cy="2819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4528845" y="2215202"/>
            <a:ext cx="4724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Multi-class classification </a:t>
            </a:r>
            <a:r>
              <a:rPr lang="en-US" sz="2400" dirty="0" smtClean="0"/>
              <a:t>(K classes)</a:t>
            </a:r>
            <a:endParaRPr lang="en-US" sz="2400" u="sng" dirty="0" smtClean="0"/>
          </a:p>
          <a:p>
            <a:endParaRPr lang="en-US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sz="3200" dirty="0" smtClean="0"/>
          </a:p>
          <a:p>
            <a:r>
              <a:rPr lang="en-US" sz="2400" dirty="0" smtClean="0"/>
              <a:t>  K output units</a:t>
            </a:r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661285"/>
            <a:ext cx="950976" cy="3177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766" y="592484"/>
            <a:ext cx="4444365" cy="2914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766" y="1026795"/>
            <a:ext cx="417195" cy="1733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844" y="1504950"/>
            <a:ext cx="438150" cy="1524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913880" y="928806"/>
            <a:ext cx="2892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otal no. of layers in network</a:t>
            </a:r>
            <a:endParaRPr lang="en-US" dirty="0"/>
          </a:p>
        </p:txBody>
      </p:sp>
      <p:sp>
        <p:nvSpPr>
          <p:cNvPr id="201" name="Rectangle 200"/>
          <p:cNvSpPr/>
          <p:nvPr/>
        </p:nvSpPr>
        <p:spPr>
          <a:xfrm>
            <a:off x="4913880" y="1379130"/>
            <a:ext cx="3881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no. of units (not counting bias unit) in layer 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5938686" y="2693361"/>
            <a:ext cx="2864778" cy="760074"/>
            <a:chOff x="1405530" y="3808422"/>
            <a:chExt cx="4232139" cy="1131625"/>
          </a:xfrm>
        </p:grpSpPr>
        <p:pic>
          <p:nvPicPr>
            <p:cNvPr id="202" name="Picture 20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033" y="3808422"/>
              <a:ext cx="393192" cy="731520"/>
            </a:xfrm>
            <a:prstGeom prst="rect">
              <a:avLst/>
            </a:prstGeom>
          </p:spPr>
        </p:pic>
        <p:pic>
          <p:nvPicPr>
            <p:cNvPr id="203" name="Picture 20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548" y="3808422"/>
              <a:ext cx="393192" cy="731520"/>
            </a:xfrm>
            <a:prstGeom prst="rect">
              <a:avLst/>
            </a:prstGeom>
          </p:spPr>
        </p:pic>
        <p:pic>
          <p:nvPicPr>
            <p:cNvPr id="204" name="Picture 20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651" y="3808422"/>
              <a:ext cx="393192" cy="731520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2851" y="3808422"/>
              <a:ext cx="393192" cy="731520"/>
            </a:xfrm>
            <a:prstGeom prst="rect">
              <a:avLst/>
            </a:prstGeom>
          </p:spPr>
        </p:pic>
        <p:sp>
          <p:nvSpPr>
            <p:cNvPr id="206" name="TextBox 205"/>
            <p:cNvSpPr txBox="1"/>
            <p:nvPr/>
          </p:nvSpPr>
          <p:spPr>
            <a:xfrm>
              <a:off x="1405530" y="4473245"/>
              <a:ext cx="4232139" cy="466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pedestrian  car  motorcycle   truck</a:t>
              </a:r>
              <a:endParaRPr lang="en-US" sz="1400" dirty="0"/>
            </a:p>
          </p:txBody>
        </p:sp>
      </p:grpSp>
      <p:sp>
        <p:nvSpPr>
          <p:cNvPr id="207" name="TextBox 206"/>
          <p:cNvSpPr txBox="1"/>
          <p:nvPr/>
        </p:nvSpPr>
        <p:spPr>
          <a:xfrm>
            <a:off x="5786286" y="2694378"/>
            <a:ext cx="2864778" cy="313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E.g.           ,             ,                 ,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725" y="1745753"/>
            <a:ext cx="57150" cy="17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5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95" grpId="0"/>
      <p:bldP spid="20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What is backpropagation doing?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2578953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Focusing on a single example      ,       , the case of 1 output unit, and ignoring regularization (          ),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80457"/>
            <a:ext cx="6561392" cy="684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25" y="1799463"/>
            <a:ext cx="2330006" cy="696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80" y="2658745"/>
            <a:ext cx="350520" cy="230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110" y="2671445"/>
            <a:ext cx="339090" cy="2800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0" y="3105150"/>
            <a:ext cx="590550" cy="1828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55" y="3486152"/>
            <a:ext cx="5335905" cy="2914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3790950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(Think of                                             )     </a:t>
            </a:r>
          </a:p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I.e. how well is the network doing on example </a:t>
            </a:r>
            <a:r>
              <a:rPr lang="en-US" sz="2400" dirty="0" err="1" smtClean="0">
                <a:solidFill>
                  <a:prstClr val="black"/>
                </a:solidFill>
                <a:latin typeface="Calibri"/>
              </a:rPr>
              <a:t>i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0" y="3879851"/>
            <a:ext cx="2918460" cy="29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7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prstClr val="black"/>
                </a:solidFill>
                <a:latin typeface="Calibri"/>
              </a:rPr>
              <a:t>Forward Propagation</a:t>
            </a:r>
            <a:endParaRPr lang="en-US" sz="220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2400" y="819150"/>
            <a:ext cx="7063407" cy="2797629"/>
            <a:chOff x="446159" y="819150"/>
            <a:chExt cx="8240641" cy="3263900"/>
          </a:xfrm>
        </p:grpSpPr>
        <p:sp>
          <p:nvSpPr>
            <p:cNvPr id="78" name="Oval 77"/>
            <p:cNvSpPr/>
            <p:nvPr/>
          </p:nvSpPr>
          <p:spPr>
            <a:xfrm>
              <a:off x="446159" y="3105152"/>
              <a:ext cx="1539748" cy="9143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46159" y="1885950"/>
              <a:ext cx="1539748" cy="9143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446159" y="819150"/>
              <a:ext cx="1539748" cy="9143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2811088" y="819150"/>
              <a:ext cx="1645923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2811090" y="17970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88" name="Straight Arrow Connector 87"/>
            <p:cNvCxnSpPr>
              <a:stCxn id="80" idx="6"/>
              <a:endCxn id="87" idx="2"/>
            </p:cNvCxnSpPr>
            <p:nvPr/>
          </p:nvCxnSpPr>
          <p:spPr>
            <a:xfrm>
              <a:off x="1985907" y="1276350"/>
              <a:ext cx="825183" cy="10541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79" idx="6"/>
              <a:endCxn id="87" idx="2"/>
            </p:cNvCxnSpPr>
            <p:nvPr/>
          </p:nvCxnSpPr>
          <p:spPr>
            <a:xfrm flipV="1">
              <a:off x="1985907" y="2330450"/>
              <a:ext cx="825183" cy="127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8" idx="6"/>
              <a:endCxn id="87" idx="2"/>
            </p:cNvCxnSpPr>
            <p:nvPr/>
          </p:nvCxnSpPr>
          <p:spPr>
            <a:xfrm flipV="1">
              <a:off x="1985907" y="2330450"/>
              <a:ext cx="825183" cy="123190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2811088" y="30162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92" name="Straight Arrow Connector 91"/>
            <p:cNvCxnSpPr>
              <a:stCxn id="80" idx="6"/>
              <a:endCxn id="91" idx="2"/>
            </p:cNvCxnSpPr>
            <p:nvPr/>
          </p:nvCxnSpPr>
          <p:spPr>
            <a:xfrm>
              <a:off x="1985907" y="1276350"/>
              <a:ext cx="825181" cy="2273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9" idx="6"/>
              <a:endCxn id="91" idx="2"/>
            </p:cNvCxnSpPr>
            <p:nvPr/>
          </p:nvCxnSpPr>
          <p:spPr>
            <a:xfrm>
              <a:off x="1985907" y="2343150"/>
              <a:ext cx="825181" cy="12065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8" idx="6"/>
              <a:endCxn id="91" idx="2"/>
            </p:cNvCxnSpPr>
            <p:nvPr/>
          </p:nvCxnSpPr>
          <p:spPr>
            <a:xfrm flipV="1">
              <a:off x="1985907" y="3549650"/>
              <a:ext cx="825181" cy="1270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5054807" y="819150"/>
              <a:ext cx="1670114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5075293" y="17970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0" name="Straight Arrow Connector 109"/>
            <p:cNvCxnSpPr>
              <a:stCxn id="87" idx="6"/>
              <a:endCxn id="109" idx="2"/>
            </p:cNvCxnSpPr>
            <p:nvPr/>
          </p:nvCxnSpPr>
          <p:spPr>
            <a:xfrm>
              <a:off x="4457011" y="2330450"/>
              <a:ext cx="618282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91" idx="6"/>
              <a:endCxn id="109" idx="2"/>
            </p:cNvCxnSpPr>
            <p:nvPr/>
          </p:nvCxnSpPr>
          <p:spPr>
            <a:xfrm flipV="1">
              <a:off x="4457008" y="2330450"/>
              <a:ext cx="618284" cy="12192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81" idx="6"/>
              <a:endCxn id="109" idx="2"/>
            </p:cNvCxnSpPr>
            <p:nvPr/>
          </p:nvCxnSpPr>
          <p:spPr>
            <a:xfrm>
              <a:off x="4457011" y="1276350"/>
              <a:ext cx="618282" cy="10541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/>
            <p:cNvSpPr/>
            <p:nvPr/>
          </p:nvSpPr>
          <p:spPr>
            <a:xfrm>
              <a:off x="5079000" y="30162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6" name="Straight Arrow Connector 115"/>
            <p:cNvCxnSpPr>
              <a:stCxn id="91" idx="6"/>
              <a:endCxn id="115" idx="2"/>
            </p:cNvCxnSpPr>
            <p:nvPr/>
          </p:nvCxnSpPr>
          <p:spPr>
            <a:xfrm>
              <a:off x="4457008" y="3549650"/>
              <a:ext cx="621992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87" idx="6"/>
              <a:endCxn id="115" idx="2"/>
            </p:cNvCxnSpPr>
            <p:nvPr/>
          </p:nvCxnSpPr>
          <p:spPr>
            <a:xfrm>
              <a:off x="4457011" y="2330450"/>
              <a:ext cx="621990" cy="12192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81" idx="6"/>
              <a:endCxn id="115" idx="2"/>
            </p:cNvCxnSpPr>
            <p:nvPr/>
          </p:nvCxnSpPr>
          <p:spPr>
            <a:xfrm>
              <a:off x="4457011" y="1276350"/>
              <a:ext cx="621990" cy="2273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7040880" y="17970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43" name="Straight Arrow Connector 142"/>
            <p:cNvCxnSpPr>
              <a:stCxn id="109" idx="6"/>
              <a:endCxn id="142" idx="2"/>
            </p:cNvCxnSpPr>
            <p:nvPr/>
          </p:nvCxnSpPr>
          <p:spPr>
            <a:xfrm>
              <a:off x="6721213" y="2330450"/>
              <a:ext cx="319667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15" idx="6"/>
              <a:endCxn id="142" idx="2"/>
            </p:cNvCxnSpPr>
            <p:nvPr/>
          </p:nvCxnSpPr>
          <p:spPr>
            <a:xfrm flipV="1">
              <a:off x="6724921" y="2330450"/>
              <a:ext cx="315959" cy="12192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03" idx="6"/>
              <a:endCxn id="142" idx="2"/>
            </p:cNvCxnSpPr>
            <p:nvPr/>
          </p:nvCxnSpPr>
          <p:spPr>
            <a:xfrm>
              <a:off x="6724921" y="1276350"/>
              <a:ext cx="315959" cy="10541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" y="1085850"/>
            <a:ext cx="347472" cy="228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096736"/>
            <a:ext cx="347472" cy="2286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96736"/>
            <a:ext cx="347472" cy="22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1" y="2035139"/>
            <a:ext cx="267462" cy="1805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1" y="3080168"/>
            <a:ext cx="274320" cy="1805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07" y="1842252"/>
            <a:ext cx="914400" cy="2646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07" y="2828317"/>
            <a:ext cx="914400" cy="2646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474" y="1809751"/>
            <a:ext cx="914400" cy="2646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474" y="2840455"/>
            <a:ext cx="914400" cy="2646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807" y="1805968"/>
            <a:ext cx="914400" cy="26469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143000" y="3645753"/>
            <a:ext cx="7391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200" dirty="0" smtClean="0">
                <a:solidFill>
                  <a:prstClr val="black"/>
                </a:solidFill>
                <a:latin typeface="Calibri"/>
              </a:rPr>
              <a:t>“error” of cost for         (unit </a:t>
            </a:r>
            <a:r>
              <a:rPr lang="en-US" sz="2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200" dirty="0" smtClean="0">
                <a:solidFill>
                  <a:prstClr val="black"/>
                </a:solidFill>
                <a:latin typeface="Calibri"/>
              </a:rPr>
              <a:t>  in layer   ). 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657076"/>
            <a:ext cx="644332" cy="4016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287" y="3657076"/>
            <a:ext cx="350713" cy="40168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753977"/>
            <a:ext cx="125730" cy="2628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29" y="3779266"/>
            <a:ext cx="61171" cy="19166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762000" y="4091285"/>
            <a:ext cx="762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prstClr val="black"/>
                </a:solidFill>
                <a:latin typeface="Calibri"/>
              </a:rPr>
              <a:t>Formally,		             (for           ), where </a:t>
            </a: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24" y="4089908"/>
            <a:ext cx="2081846" cy="5260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986" y="4227639"/>
            <a:ext cx="619864" cy="23652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81" y="4557797"/>
            <a:ext cx="5335905" cy="291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1" name="Ink 70"/>
              <p14:cNvContentPartPr/>
              <p14:nvPr/>
            </p14:nvContentPartPr>
            <p14:xfrm>
              <a:off x="442440" y="28440"/>
              <a:ext cx="8541000" cy="502236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0560" y="20880"/>
                <a:ext cx="8562600" cy="504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642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1809750"/>
            <a:ext cx="4331545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checking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06033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Numerical estimation of gradients</a:t>
            </a:r>
            <a:endParaRPr lang="en-US" sz="24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2057400" y="707284"/>
            <a:ext cx="4686300" cy="1710839"/>
            <a:chOff x="1562100" y="707284"/>
            <a:chExt cx="5733288" cy="2093066"/>
          </a:xfrm>
        </p:grpSpPr>
        <p:cxnSp>
          <p:nvCxnSpPr>
            <p:cNvPr id="3" name="Straight Arrow Connector 2"/>
            <p:cNvCxnSpPr/>
            <p:nvPr/>
          </p:nvCxnSpPr>
          <p:spPr>
            <a:xfrm flipV="1">
              <a:off x="1708982" y="828836"/>
              <a:ext cx="0" cy="19715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/>
            <p:cNvCxnSpPr/>
            <p:nvPr/>
          </p:nvCxnSpPr>
          <p:spPr>
            <a:xfrm>
              <a:off x="1562100" y="2647950"/>
              <a:ext cx="5448300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 7"/>
            <p:cNvSpPr/>
            <p:nvPr/>
          </p:nvSpPr>
          <p:spPr>
            <a:xfrm>
              <a:off x="1981200" y="847683"/>
              <a:ext cx="4603897" cy="1495467"/>
            </a:xfrm>
            <a:custGeom>
              <a:avLst/>
              <a:gdLst>
                <a:gd name="connsiteX0" fmla="*/ 0 w 4603897"/>
                <a:gd name="connsiteY0" fmla="*/ 116958 h 1094566"/>
                <a:gd name="connsiteX1" fmla="*/ 1222744 w 4603897"/>
                <a:gd name="connsiteY1" fmla="*/ 903768 h 1094566"/>
                <a:gd name="connsiteX2" fmla="*/ 2902688 w 4603897"/>
                <a:gd name="connsiteY2" fmla="*/ 1052624 h 1094566"/>
                <a:gd name="connsiteX3" fmla="*/ 3944679 w 4603897"/>
                <a:gd name="connsiteY3" fmla="*/ 297712 h 1094566"/>
                <a:gd name="connsiteX4" fmla="*/ 4603897 w 4603897"/>
                <a:gd name="connsiteY4" fmla="*/ 0 h 109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3897" h="1094566">
                  <a:moveTo>
                    <a:pt x="0" y="116958"/>
                  </a:moveTo>
                  <a:cubicBezTo>
                    <a:pt x="369481" y="432391"/>
                    <a:pt x="738963" y="747824"/>
                    <a:pt x="1222744" y="903768"/>
                  </a:cubicBezTo>
                  <a:cubicBezTo>
                    <a:pt x="1706525" y="1059712"/>
                    <a:pt x="2449032" y="1153633"/>
                    <a:pt x="2902688" y="1052624"/>
                  </a:cubicBezTo>
                  <a:cubicBezTo>
                    <a:pt x="3356344" y="951615"/>
                    <a:pt x="3661144" y="473149"/>
                    <a:pt x="3944679" y="297712"/>
                  </a:cubicBezTo>
                  <a:cubicBezTo>
                    <a:pt x="4228214" y="122275"/>
                    <a:pt x="4416055" y="61137"/>
                    <a:pt x="460389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5412" y="707284"/>
              <a:ext cx="569976" cy="280797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0" y="4347686"/>
            <a:ext cx="906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Implement: </a:t>
            </a:r>
            <a:r>
              <a:rPr lang="en-US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gradApprox</a:t>
            </a:r>
            <a:r>
              <a:rPr lang="en-US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(J(theta + EPSILON) – J(theta – EPSILON)) 			     /(2*EPSILON)</a:t>
            </a:r>
            <a:endParaRPr lang="en-US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064160" y="335880"/>
              <a:ext cx="7876080" cy="4471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5520" y="326520"/>
                <a:ext cx="7897320" cy="449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714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Parameter vector </a:t>
            </a:r>
            <a:endParaRPr lang="en-US" sz="2400" b="1" dirty="0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63" y="387232"/>
            <a:ext cx="149352" cy="2560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95350"/>
            <a:ext cx="1018794" cy="269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1428752"/>
            <a:ext cx="3045714" cy="3227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01" y="2020444"/>
            <a:ext cx="6816852" cy="5253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766505"/>
            <a:ext cx="6816852" cy="5227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28" y="4179952"/>
            <a:ext cx="6851523" cy="5253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62350"/>
            <a:ext cx="40005" cy="32270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286000" y="799200"/>
            <a:ext cx="6276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(E.g.      is “unrolled” version of                              )</a:t>
            </a:r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895350"/>
            <a:ext cx="1743456" cy="30594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052" y="922782"/>
            <a:ext cx="117348" cy="20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122" y="514350"/>
            <a:ext cx="84410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for i = 1:n,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theta;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+ EPSILON;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theta;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– EPSILON;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gradApprox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= (J(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) – J(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))</a:t>
            </a:r>
          </a:p>
          <a:p>
            <a:pPr lvl="1"/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	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		  /(2*EPSILON);</a:t>
            </a:r>
          </a:p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end;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31006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Check that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gradApprox</a:t>
            </a:r>
            <a:r>
              <a:rPr lang="en-US" sz="2400" dirty="0" smtClean="0"/>
              <a:t> ≈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DVec</a:t>
            </a:r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70960" y="357840"/>
              <a:ext cx="8418960" cy="4048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520" y="352080"/>
                <a:ext cx="8436600" cy="405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215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457200" y="285750"/>
            <a:ext cx="8305800" cy="4572000"/>
          </a:xfrm>
          <a:prstGeom prst="roundRect">
            <a:avLst>
              <a:gd name="adj" fmla="val 819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62000" y="438150"/>
            <a:ext cx="61722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numGrad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compNumGrad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(J, theta)           </a:t>
            </a:r>
          </a:p>
          <a:p>
            <a:r>
              <a:rPr lang="zh-CN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numGrad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(size(theta));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n       = length(theta);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e       = 1e-4;</a:t>
            </a:r>
          </a:p>
          <a:p>
            <a:r>
              <a:rPr lang="en-US" altLang="zh-CN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1 : n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7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Set perturbation vector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tPlus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= theta;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tMinus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= theta;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tMinus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  =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tMinus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 - e;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tPlus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   =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tPlus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  + e;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jMinus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= J(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tMinus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jPlus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= J(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tPlus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700" b="1" dirty="0">
                <a:solidFill>
                  <a:srgbClr val="228B22"/>
                </a:solidFill>
                <a:latin typeface="Courier New" panose="02070309020205020404" pitchFamily="49" charset="0"/>
              </a:rPr>
              <a:t>% Compute Numerical Gradient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numGrad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 = (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jPlus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-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jMinus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 / ( 2*e );</a:t>
            </a:r>
          </a:p>
          <a:p>
            <a:r>
              <a:rPr lang="en-US" altLang="zh-CN" sz="17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endParaRPr lang="en-US" altLang="zh-CN" sz="17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三十二角星 3"/>
          <p:cNvSpPr/>
          <p:nvPr/>
        </p:nvSpPr>
        <p:spPr>
          <a:xfrm>
            <a:off x="6172200" y="1657350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P38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783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28600" y="2495550"/>
            <a:ext cx="8534400" cy="2057400"/>
          </a:xfrm>
          <a:prstGeom prst="roundRect">
            <a:avLst>
              <a:gd name="adj" fmla="val 963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Implementation Note: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0999" y="662285"/>
            <a:ext cx="89916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/>
              <a:t>Implement </a:t>
            </a:r>
            <a:r>
              <a:rPr lang="en-US" sz="2400" dirty="0" err="1" smtClean="0"/>
              <a:t>backprop</a:t>
            </a:r>
            <a:r>
              <a:rPr lang="en-US" sz="2400" dirty="0" smtClean="0"/>
              <a:t> to compute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DVec</a:t>
            </a:r>
            <a:r>
              <a:rPr lang="en-US" sz="2400" dirty="0" smtClean="0"/>
              <a:t> (unrolled                            ).</a:t>
            </a: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 smtClean="0"/>
              <a:t>Implement numerical gradient check to compute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gradApprox</a:t>
            </a:r>
            <a:r>
              <a:rPr lang="en-US" sz="2400" dirty="0" smtClean="0"/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Make sure they give similar values.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Turn off gradient checking. Using </a:t>
            </a:r>
            <a:r>
              <a:rPr lang="en-US" sz="2400" dirty="0" err="1" smtClean="0"/>
              <a:t>backprop</a:t>
            </a:r>
            <a:r>
              <a:rPr lang="en-US" sz="2400" dirty="0" smtClean="0"/>
              <a:t> code for learning.</a:t>
            </a:r>
          </a:p>
          <a:p>
            <a:endParaRPr lang="en-US" sz="2400" dirty="0"/>
          </a:p>
          <a:p>
            <a:r>
              <a:rPr lang="en-US" sz="2400" b="1" dirty="0" smtClean="0"/>
              <a:t>Important: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Be sure to disable your gradient checking code before training </a:t>
            </a:r>
            <a:br>
              <a:rPr lang="en-US" sz="2400" dirty="0" smtClean="0"/>
            </a:br>
            <a:r>
              <a:rPr lang="en-US" sz="2400" dirty="0" smtClean="0"/>
              <a:t>your classifier. If you run numerical gradient computation on </a:t>
            </a:r>
            <a:br>
              <a:rPr lang="en-US" sz="2400" dirty="0" smtClean="0"/>
            </a:br>
            <a:r>
              <a:rPr lang="en-US" sz="2400" dirty="0" smtClean="0"/>
              <a:t>every iteration of gradient descent (or in the inner loop of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sz="2400" dirty="0" smtClean="0"/>
              <a:t>)your code will be </a:t>
            </a:r>
            <a:r>
              <a:rPr lang="en-US" sz="2400" u="sng" dirty="0" smtClean="0"/>
              <a:t>very</a:t>
            </a:r>
            <a:r>
              <a:rPr lang="en-US" sz="2400" dirty="0" smtClean="0"/>
              <a:t> slow.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33" y="758050"/>
            <a:ext cx="1814703" cy="3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4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381000" y="47241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P39</a:t>
            </a:r>
            <a:endParaRPr lang="zh-CN" altLang="en-US" sz="4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2667000" y="684474"/>
            <a:ext cx="5943600" cy="1734876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" name="圆角矩形 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Check the </a:t>
              </a:r>
              <a:r>
                <a:rPr lang="en-US" altLang="zh-CN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validity </a:t>
              </a:r>
              <a:r>
                <a:rPr lang="en-US" altLang="zh-CN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of </a:t>
              </a:r>
              <a:r>
                <a:rPr lang="en-US" altLang="zh-CN" sz="3200" i="1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computeCostLog</a:t>
              </a:r>
              <a:r>
                <a:rPr lang="en-US" altLang="zh-CN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based on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exam data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3581400" y="3028950"/>
            <a:ext cx="1219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1.0e-03 *</a:t>
            </a:r>
          </a:p>
          <a:p>
            <a:endParaRPr lang="zh-CN" altLang="en-US" dirty="0"/>
          </a:p>
          <a:p>
            <a:r>
              <a:rPr lang="zh-CN" altLang="en-US" dirty="0"/>
              <a:t>    0.0718</a:t>
            </a:r>
          </a:p>
          <a:p>
            <a:r>
              <a:rPr lang="zh-CN" altLang="en-US" dirty="0"/>
              <a:t>    0.3363</a:t>
            </a:r>
          </a:p>
          <a:p>
            <a:r>
              <a:rPr lang="zh-CN" altLang="en-US" dirty="0"/>
              <a:t>    0.0337</a:t>
            </a:r>
          </a:p>
        </p:txBody>
      </p:sp>
      <p:sp>
        <p:nvSpPr>
          <p:cNvPr id="7" name="矩形 6"/>
          <p:cNvSpPr/>
          <p:nvPr/>
        </p:nvSpPr>
        <p:spPr>
          <a:xfrm>
            <a:off x="5486400" y="3028950"/>
            <a:ext cx="1143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1.0e-03 *</a:t>
            </a:r>
          </a:p>
          <a:p>
            <a:endParaRPr lang="zh-CN" altLang="en-US" dirty="0"/>
          </a:p>
          <a:p>
            <a:r>
              <a:rPr lang="zh-CN" altLang="en-US" dirty="0"/>
              <a:t>    0.0718</a:t>
            </a:r>
          </a:p>
          <a:p>
            <a:r>
              <a:rPr lang="zh-CN" altLang="en-US" dirty="0"/>
              <a:t>    0.3423</a:t>
            </a:r>
          </a:p>
          <a:p>
            <a:r>
              <a:rPr lang="zh-CN" altLang="en-US" dirty="0"/>
              <a:t>    0.0380</a:t>
            </a:r>
          </a:p>
        </p:txBody>
      </p:sp>
    </p:spTree>
    <p:extLst>
      <p:ext uri="{BB962C8B-B14F-4D97-AF65-F5344CB8AC3E}">
        <p14:creationId xmlns:p14="http://schemas.microsoft.com/office/powerpoint/2010/main" val="238857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190750"/>
            <a:ext cx="4331545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Random initialization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822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81000" y="209550"/>
            <a:ext cx="3124200" cy="2209800"/>
            <a:chOff x="1143000" y="0"/>
            <a:chExt cx="6858000" cy="51435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0"/>
              <a:ext cx="6858000" cy="51435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1809750"/>
              <a:ext cx="15621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6774" y="1942926"/>
              <a:ext cx="1404958" cy="14049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5" name="直接连接符 4"/>
            <p:cNvCxnSpPr/>
            <p:nvPr/>
          </p:nvCxnSpPr>
          <p:spPr>
            <a:xfrm>
              <a:off x="4308987" y="113686"/>
              <a:ext cx="0" cy="4800600"/>
            </a:xfrm>
            <a:prstGeom prst="line">
              <a:avLst/>
            </a:prstGeom>
            <a:ln w="762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249320" flipH="1" flipV="1">
            <a:off x="879819" y="204693"/>
            <a:ext cx="495456" cy="84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3563935" y="355495"/>
            <a:ext cx="2362200" cy="1981200"/>
            <a:chOff x="1905000" y="209550"/>
            <a:chExt cx="2362200" cy="19812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5" t="4074" r="4445" b="4074"/>
            <a:stretch/>
          </p:blipFill>
          <p:spPr>
            <a:xfrm>
              <a:off x="1905000" y="209550"/>
              <a:ext cx="2362200" cy="1981200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2079978" y="401279"/>
              <a:ext cx="1837267" cy="1693606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784" y="1459453"/>
            <a:ext cx="533400" cy="5334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6248400" y="329270"/>
            <a:ext cx="2362200" cy="2063855"/>
            <a:chOff x="2362200" y="160019"/>
            <a:chExt cx="6172200" cy="490610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5" t="4889" r="7778" b="3259"/>
            <a:stretch/>
          </p:blipFill>
          <p:spPr>
            <a:xfrm>
              <a:off x="2362200" y="160019"/>
              <a:ext cx="6172200" cy="4906108"/>
            </a:xfrm>
            <a:prstGeom prst="rect">
              <a:avLst/>
            </a:prstGeom>
          </p:spPr>
        </p:pic>
        <p:sp>
          <p:nvSpPr>
            <p:cNvPr id="15" name="任意多边形 14"/>
            <p:cNvSpPr/>
            <p:nvPr/>
          </p:nvSpPr>
          <p:spPr>
            <a:xfrm>
              <a:off x="3901440" y="1325880"/>
              <a:ext cx="3103589" cy="2727960"/>
            </a:xfrm>
            <a:custGeom>
              <a:avLst/>
              <a:gdLst>
                <a:gd name="connsiteX0" fmla="*/ 1714500 w 3103589"/>
                <a:gd name="connsiteY0" fmla="*/ 45720 h 2727960"/>
                <a:gd name="connsiteX1" fmla="*/ 1676400 w 3103589"/>
                <a:gd name="connsiteY1" fmla="*/ 38100 h 2727960"/>
                <a:gd name="connsiteX2" fmla="*/ 1562100 w 3103589"/>
                <a:gd name="connsiteY2" fmla="*/ 22860 h 2727960"/>
                <a:gd name="connsiteX3" fmla="*/ 1508760 w 3103589"/>
                <a:gd name="connsiteY3" fmla="*/ 7620 h 2727960"/>
                <a:gd name="connsiteX4" fmla="*/ 1371600 w 3103589"/>
                <a:gd name="connsiteY4" fmla="*/ 0 h 2727960"/>
                <a:gd name="connsiteX5" fmla="*/ 662940 w 3103589"/>
                <a:gd name="connsiteY5" fmla="*/ 7620 h 2727960"/>
                <a:gd name="connsiteX6" fmla="*/ 533400 w 3103589"/>
                <a:gd name="connsiteY6" fmla="*/ 22860 h 2727960"/>
                <a:gd name="connsiteX7" fmla="*/ 502920 w 3103589"/>
                <a:gd name="connsiteY7" fmla="*/ 30480 h 2727960"/>
                <a:gd name="connsiteX8" fmla="*/ 464820 w 3103589"/>
                <a:gd name="connsiteY8" fmla="*/ 38100 h 2727960"/>
                <a:gd name="connsiteX9" fmla="*/ 411480 w 3103589"/>
                <a:gd name="connsiteY9" fmla="*/ 68580 h 2727960"/>
                <a:gd name="connsiteX10" fmla="*/ 388620 w 3103589"/>
                <a:gd name="connsiteY10" fmla="*/ 91440 h 2727960"/>
                <a:gd name="connsiteX11" fmla="*/ 342900 w 3103589"/>
                <a:gd name="connsiteY11" fmla="*/ 121920 h 2727960"/>
                <a:gd name="connsiteX12" fmla="*/ 320040 w 3103589"/>
                <a:gd name="connsiteY12" fmla="*/ 137160 h 2727960"/>
                <a:gd name="connsiteX13" fmla="*/ 297180 w 3103589"/>
                <a:gd name="connsiteY13" fmla="*/ 160020 h 2727960"/>
                <a:gd name="connsiteX14" fmla="*/ 274320 w 3103589"/>
                <a:gd name="connsiteY14" fmla="*/ 175260 h 2727960"/>
                <a:gd name="connsiteX15" fmla="*/ 228600 w 3103589"/>
                <a:gd name="connsiteY15" fmla="*/ 220980 h 2727960"/>
                <a:gd name="connsiteX16" fmla="*/ 205740 w 3103589"/>
                <a:gd name="connsiteY16" fmla="*/ 243840 h 2727960"/>
                <a:gd name="connsiteX17" fmla="*/ 152400 w 3103589"/>
                <a:gd name="connsiteY17" fmla="*/ 289560 h 2727960"/>
                <a:gd name="connsiteX18" fmla="*/ 121920 w 3103589"/>
                <a:gd name="connsiteY18" fmla="*/ 335280 h 2727960"/>
                <a:gd name="connsiteX19" fmla="*/ 106680 w 3103589"/>
                <a:gd name="connsiteY19" fmla="*/ 388620 h 2727960"/>
                <a:gd name="connsiteX20" fmla="*/ 99060 w 3103589"/>
                <a:gd name="connsiteY20" fmla="*/ 419100 h 2727960"/>
                <a:gd name="connsiteX21" fmla="*/ 83820 w 3103589"/>
                <a:gd name="connsiteY21" fmla="*/ 441960 h 2727960"/>
                <a:gd name="connsiteX22" fmla="*/ 76200 w 3103589"/>
                <a:gd name="connsiteY22" fmla="*/ 464820 h 2727960"/>
                <a:gd name="connsiteX23" fmla="*/ 60960 w 3103589"/>
                <a:gd name="connsiteY23" fmla="*/ 518160 h 2727960"/>
                <a:gd name="connsiteX24" fmla="*/ 45720 w 3103589"/>
                <a:gd name="connsiteY24" fmla="*/ 541020 h 2727960"/>
                <a:gd name="connsiteX25" fmla="*/ 38100 w 3103589"/>
                <a:gd name="connsiteY25" fmla="*/ 571500 h 2727960"/>
                <a:gd name="connsiteX26" fmla="*/ 22860 w 3103589"/>
                <a:gd name="connsiteY26" fmla="*/ 624840 h 2727960"/>
                <a:gd name="connsiteX27" fmla="*/ 15240 w 3103589"/>
                <a:gd name="connsiteY27" fmla="*/ 662940 h 2727960"/>
                <a:gd name="connsiteX28" fmla="*/ 0 w 3103589"/>
                <a:gd name="connsiteY28" fmla="*/ 708660 h 2727960"/>
                <a:gd name="connsiteX29" fmla="*/ 7620 w 3103589"/>
                <a:gd name="connsiteY29" fmla="*/ 861060 h 2727960"/>
                <a:gd name="connsiteX30" fmla="*/ 22860 w 3103589"/>
                <a:gd name="connsiteY30" fmla="*/ 929640 h 2727960"/>
                <a:gd name="connsiteX31" fmla="*/ 30480 w 3103589"/>
                <a:gd name="connsiteY31" fmla="*/ 967740 h 2727960"/>
                <a:gd name="connsiteX32" fmla="*/ 45720 w 3103589"/>
                <a:gd name="connsiteY32" fmla="*/ 998220 h 2727960"/>
                <a:gd name="connsiteX33" fmla="*/ 53340 w 3103589"/>
                <a:gd name="connsiteY33" fmla="*/ 1036320 h 2727960"/>
                <a:gd name="connsiteX34" fmla="*/ 60960 w 3103589"/>
                <a:gd name="connsiteY34" fmla="*/ 1066800 h 2727960"/>
                <a:gd name="connsiteX35" fmla="*/ 76200 w 3103589"/>
                <a:gd name="connsiteY35" fmla="*/ 1150620 h 2727960"/>
                <a:gd name="connsiteX36" fmla="*/ 91440 w 3103589"/>
                <a:gd name="connsiteY36" fmla="*/ 1173480 h 2727960"/>
                <a:gd name="connsiteX37" fmla="*/ 99060 w 3103589"/>
                <a:gd name="connsiteY37" fmla="*/ 1211580 h 2727960"/>
                <a:gd name="connsiteX38" fmla="*/ 106680 w 3103589"/>
                <a:gd name="connsiteY38" fmla="*/ 1234440 h 2727960"/>
                <a:gd name="connsiteX39" fmla="*/ 114300 w 3103589"/>
                <a:gd name="connsiteY39" fmla="*/ 1272540 h 2727960"/>
                <a:gd name="connsiteX40" fmla="*/ 129540 w 3103589"/>
                <a:gd name="connsiteY40" fmla="*/ 1318260 h 2727960"/>
                <a:gd name="connsiteX41" fmla="*/ 137160 w 3103589"/>
                <a:gd name="connsiteY41" fmla="*/ 1341120 h 2727960"/>
                <a:gd name="connsiteX42" fmla="*/ 160020 w 3103589"/>
                <a:gd name="connsiteY42" fmla="*/ 1402080 h 2727960"/>
                <a:gd name="connsiteX43" fmla="*/ 175260 w 3103589"/>
                <a:gd name="connsiteY43" fmla="*/ 1478280 h 2727960"/>
                <a:gd name="connsiteX44" fmla="*/ 182880 w 3103589"/>
                <a:gd name="connsiteY44" fmla="*/ 1501140 h 2727960"/>
                <a:gd name="connsiteX45" fmla="*/ 198120 w 3103589"/>
                <a:gd name="connsiteY45" fmla="*/ 1539240 h 2727960"/>
                <a:gd name="connsiteX46" fmla="*/ 220980 w 3103589"/>
                <a:gd name="connsiteY46" fmla="*/ 1638300 h 2727960"/>
                <a:gd name="connsiteX47" fmla="*/ 243840 w 3103589"/>
                <a:gd name="connsiteY47" fmla="*/ 1684020 h 2727960"/>
                <a:gd name="connsiteX48" fmla="*/ 259080 w 3103589"/>
                <a:gd name="connsiteY48" fmla="*/ 1706880 h 2727960"/>
                <a:gd name="connsiteX49" fmla="*/ 289560 w 3103589"/>
                <a:gd name="connsiteY49" fmla="*/ 1760220 h 2727960"/>
                <a:gd name="connsiteX50" fmla="*/ 327660 w 3103589"/>
                <a:gd name="connsiteY50" fmla="*/ 1821180 h 2727960"/>
                <a:gd name="connsiteX51" fmla="*/ 358140 w 3103589"/>
                <a:gd name="connsiteY51" fmla="*/ 1874520 h 2727960"/>
                <a:gd name="connsiteX52" fmla="*/ 373380 w 3103589"/>
                <a:gd name="connsiteY52" fmla="*/ 1905000 h 2727960"/>
                <a:gd name="connsiteX53" fmla="*/ 396240 w 3103589"/>
                <a:gd name="connsiteY53" fmla="*/ 1927860 h 2727960"/>
                <a:gd name="connsiteX54" fmla="*/ 411480 w 3103589"/>
                <a:gd name="connsiteY54" fmla="*/ 1958340 h 2727960"/>
                <a:gd name="connsiteX55" fmla="*/ 434340 w 3103589"/>
                <a:gd name="connsiteY55" fmla="*/ 1988820 h 2727960"/>
                <a:gd name="connsiteX56" fmla="*/ 449580 w 3103589"/>
                <a:gd name="connsiteY56" fmla="*/ 2019300 h 2727960"/>
                <a:gd name="connsiteX57" fmla="*/ 472440 w 3103589"/>
                <a:gd name="connsiteY57" fmla="*/ 2042160 h 2727960"/>
                <a:gd name="connsiteX58" fmla="*/ 487680 w 3103589"/>
                <a:gd name="connsiteY58" fmla="*/ 2065020 h 2727960"/>
                <a:gd name="connsiteX59" fmla="*/ 556260 w 3103589"/>
                <a:gd name="connsiteY59" fmla="*/ 2125980 h 2727960"/>
                <a:gd name="connsiteX60" fmla="*/ 586740 w 3103589"/>
                <a:gd name="connsiteY60" fmla="*/ 2133600 h 2727960"/>
                <a:gd name="connsiteX61" fmla="*/ 640080 w 3103589"/>
                <a:gd name="connsiteY61" fmla="*/ 2186940 h 2727960"/>
                <a:gd name="connsiteX62" fmla="*/ 662940 w 3103589"/>
                <a:gd name="connsiteY62" fmla="*/ 2209800 h 2727960"/>
                <a:gd name="connsiteX63" fmla="*/ 723900 w 3103589"/>
                <a:gd name="connsiteY63" fmla="*/ 2278380 h 2727960"/>
                <a:gd name="connsiteX64" fmla="*/ 777240 w 3103589"/>
                <a:gd name="connsiteY64" fmla="*/ 2331720 h 2727960"/>
                <a:gd name="connsiteX65" fmla="*/ 822960 w 3103589"/>
                <a:gd name="connsiteY65" fmla="*/ 2362200 h 2727960"/>
                <a:gd name="connsiteX66" fmla="*/ 891540 w 3103589"/>
                <a:gd name="connsiteY66" fmla="*/ 2423160 h 2727960"/>
                <a:gd name="connsiteX67" fmla="*/ 922020 w 3103589"/>
                <a:gd name="connsiteY67" fmla="*/ 2438400 h 2727960"/>
                <a:gd name="connsiteX68" fmla="*/ 975360 w 3103589"/>
                <a:gd name="connsiteY68" fmla="*/ 2468880 h 2727960"/>
                <a:gd name="connsiteX69" fmla="*/ 1051560 w 3103589"/>
                <a:gd name="connsiteY69" fmla="*/ 2506980 h 2727960"/>
                <a:gd name="connsiteX70" fmla="*/ 1112520 w 3103589"/>
                <a:gd name="connsiteY70" fmla="*/ 2545080 h 2727960"/>
                <a:gd name="connsiteX71" fmla="*/ 1135380 w 3103589"/>
                <a:gd name="connsiteY71" fmla="*/ 2552700 h 2727960"/>
                <a:gd name="connsiteX72" fmla="*/ 1158240 w 3103589"/>
                <a:gd name="connsiteY72" fmla="*/ 2567940 h 2727960"/>
                <a:gd name="connsiteX73" fmla="*/ 1219200 w 3103589"/>
                <a:gd name="connsiteY73" fmla="*/ 2583180 h 2727960"/>
                <a:gd name="connsiteX74" fmla="*/ 1242060 w 3103589"/>
                <a:gd name="connsiteY74" fmla="*/ 2606040 h 2727960"/>
                <a:gd name="connsiteX75" fmla="*/ 1287780 w 3103589"/>
                <a:gd name="connsiteY75" fmla="*/ 2613660 h 2727960"/>
                <a:gd name="connsiteX76" fmla="*/ 1363980 w 3103589"/>
                <a:gd name="connsiteY76" fmla="*/ 2621280 h 2727960"/>
                <a:gd name="connsiteX77" fmla="*/ 1455420 w 3103589"/>
                <a:gd name="connsiteY77" fmla="*/ 2644140 h 2727960"/>
                <a:gd name="connsiteX78" fmla="*/ 1562100 w 3103589"/>
                <a:gd name="connsiteY78" fmla="*/ 2651760 h 2727960"/>
                <a:gd name="connsiteX79" fmla="*/ 1645920 w 3103589"/>
                <a:gd name="connsiteY79" fmla="*/ 2659380 h 2727960"/>
                <a:gd name="connsiteX80" fmla="*/ 1699260 w 3103589"/>
                <a:gd name="connsiteY80" fmla="*/ 2674620 h 2727960"/>
                <a:gd name="connsiteX81" fmla="*/ 1752600 w 3103589"/>
                <a:gd name="connsiteY81" fmla="*/ 2682240 h 2727960"/>
                <a:gd name="connsiteX82" fmla="*/ 1874520 w 3103589"/>
                <a:gd name="connsiteY82" fmla="*/ 2697480 h 2727960"/>
                <a:gd name="connsiteX83" fmla="*/ 2080260 w 3103589"/>
                <a:gd name="connsiteY83" fmla="*/ 2727960 h 2727960"/>
                <a:gd name="connsiteX84" fmla="*/ 2438400 w 3103589"/>
                <a:gd name="connsiteY84" fmla="*/ 2712720 h 2727960"/>
                <a:gd name="connsiteX85" fmla="*/ 2689860 w 3103589"/>
                <a:gd name="connsiteY85" fmla="*/ 2697480 h 2727960"/>
                <a:gd name="connsiteX86" fmla="*/ 2712720 w 3103589"/>
                <a:gd name="connsiteY86" fmla="*/ 2689860 h 2727960"/>
                <a:gd name="connsiteX87" fmla="*/ 2735580 w 3103589"/>
                <a:gd name="connsiteY87" fmla="*/ 2667000 h 2727960"/>
                <a:gd name="connsiteX88" fmla="*/ 2781300 w 3103589"/>
                <a:gd name="connsiteY88" fmla="*/ 2636520 h 2727960"/>
                <a:gd name="connsiteX89" fmla="*/ 2804160 w 3103589"/>
                <a:gd name="connsiteY89" fmla="*/ 2613660 h 2727960"/>
                <a:gd name="connsiteX90" fmla="*/ 2849880 w 3103589"/>
                <a:gd name="connsiteY90" fmla="*/ 2575560 h 2727960"/>
                <a:gd name="connsiteX91" fmla="*/ 2887980 w 3103589"/>
                <a:gd name="connsiteY91" fmla="*/ 2529840 h 2727960"/>
                <a:gd name="connsiteX92" fmla="*/ 2941320 w 3103589"/>
                <a:gd name="connsiteY92" fmla="*/ 2491740 h 2727960"/>
                <a:gd name="connsiteX93" fmla="*/ 2956560 w 3103589"/>
                <a:gd name="connsiteY93" fmla="*/ 2468880 h 2727960"/>
                <a:gd name="connsiteX94" fmla="*/ 2979420 w 3103589"/>
                <a:gd name="connsiteY94" fmla="*/ 2453640 h 2727960"/>
                <a:gd name="connsiteX95" fmla="*/ 2987040 w 3103589"/>
                <a:gd name="connsiteY95" fmla="*/ 2430780 h 2727960"/>
                <a:gd name="connsiteX96" fmla="*/ 3002280 w 3103589"/>
                <a:gd name="connsiteY96" fmla="*/ 2407920 h 2727960"/>
                <a:gd name="connsiteX97" fmla="*/ 3025140 w 3103589"/>
                <a:gd name="connsiteY97" fmla="*/ 2377440 h 2727960"/>
                <a:gd name="connsiteX98" fmla="*/ 3055620 w 3103589"/>
                <a:gd name="connsiteY98" fmla="*/ 2324100 h 2727960"/>
                <a:gd name="connsiteX99" fmla="*/ 3070860 w 3103589"/>
                <a:gd name="connsiteY99" fmla="*/ 2278380 h 2727960"/>
                <a:gd name="connsiteX100" fmla="*/ 3078480 w 3103589"/>
                <a:gd name="connsiteY100" fmla="*/ 2255520 h 2727960"/>
                <a:gd name="connsiteX101" fmla="*/ 3093720 w 3103589"/>
                <a:gd name="connsiteY101" fmla="*/ 2209800 h 2727960"/>
                <a:gd name="connsiteX102" fmla="*/ 3093720 w 3103589"/>
                <a:gd name="connsiteY102" fmla="*/ 1897380 h 2727960"/>
                <a:gd name="connsiteX103" fmla="*/ 3078480 w 3103589"/>
                <a:gd name="connsiteY103" fmla="*/ 1798320 h 2727960"/>
                <a:gd name="connsiteX104" fmla="*/ 3070860 w 3103589"/>
                <a:gd name="connsiteY104" fmla="*/ 1767840 h 2727960"/>
                <a:gd name="connsiteX105" fmla="*/ 3048000 w 3103589"/>
                <a:gd name="connsiteY105" fmla="*/ 1744980 h 2727960"/>
                <a:gd name="connsiteX106" fmla="*/ 3032760 w 3103589"/>
                <a:gd name="connsiteY106" fmla="*/ 1722120 h 2727960"/>
                <a:gd name="connsiteX107" fmla="*/ 3002280 w 3103589"/>
                <a:gd name="connsiteY107" fmla="*/ 1645920 h 2727960"/>
                <a:gd name="connsiteX108" fmla="*/ 2994660 w 3103589"/>
                <a:gd name="connsiteY108" fmla="*/ 1623060 h 2727960"/>
                <a:gd name="connsiteX109" fmla="*/ 2979420 w 3103589"/>
                <a:gd name="connsiteY109" fmla="*/ 1592580 h 2727960"/>
                <a:gd name="connsiteX110" fmla="*/ 2964180 w 3103589"/>
                <a:gd name="connsiteY110" fmla="*/ 1546860 h 2727960"/>
                <a:gd name="connsiteX111" fmla="*/ 2956560 w 3103589"/>
                <a:gd name="connsiteY111" fmla="*/ 1524000 h 2727960"/>
                <a:gd name="connsiteX112" fmla="*/ 2948940 w 3103589"/>
                <a:gd name="connsiteY112" fmla="*/ 1478280 h 2727960"/>
                <a:gd name="connsiteX113" fmla="*/ 2933700 w 3103589"/>
                <a:gd name="connsiteY113" fmla="*/ 1447800 h 2727960"/>
                <a:gd name="connsiteX114" fmla="*/ 2926080 w 3103589"/>
                <a:gd name="connsiteY114" fmla="*/ 1402080 h 2727960"/>
                <a:gd name="connsiteX115" fmla="*/ 2903220 w 3103589"/>
                <a:gd name="connsiteY115" fmla="*/ 1333500 h 2727960"/>
                <a:gd name="connsiteX116" fmla="*/ 2895600 w 3103589"/>
                <a:gd name="connsiteY116" fmla="*/ 1310640 h 2727960"/>
                <a:gd name="connsiteX117" fmla="*/ 2887980 w 3103589"/>
                <a:gd name="connsiteY117" fmla="*/ 1287780 h 2727960"/>
                <a:gd name="connsiteX118" fmla="*/ 2880360 w 3103589"/>
                <a:gd name="connsiteY118" fmla="*/ 1211580 h 2727960"/>
                <a:gd name="connsiteX119" fmla="*/ 2865120 w 3103589"/>
                <a:gd name="connsiteY119" fmla="*/ 662940 h 2727960"/>
                <a:gd name="connsiteX120" fmla="*/ 2857500 w 3103589"/>
                <a:gd name="connsiteY120" fmla="*/ 640080 h 2727960"/>
                <a:gd name="connsiteX121" fmla="*/ 2849880 w 3103589"/>
                <a:gd name="connsiteY121" fmla="*/ 609600 h 2727960"/>
                <a:gd name="connsiteX122" fmla="*/ 2827020 w 3103589"/>
                <a:gd name="connsiteY122" fmla="*/ 586740 h 2727960"/>
                <a:gd name="connsiteX123" fmla="*/ 2781300 w 3103589"/>
                <a:gd name="connsiteY123" fmla="*/ 533400 h 2727960"/>
                <a:gd name="connsiteX124" fmla="*/ 2758440 w 3103589"/>
                <a:gd name="connsiteY124" fmla="*/ 518160 h 2727960"/>
                <a:gd name="connsiteX125" fmla="*/ 2735580 w 3103589"/>
                <a:gd name="connsiteY125" fmla="*/ 495300 h 2727960"/>
                <a:gd name="connsiteX126" fmla="*/ 2712720 w 3103589"/>
                <a:gd name="connsiteY126" fmla="*/ 487680 h 2727960"/>
                <a:gd name="connsiteX127" fmla="*/ 2667000 w 3103589"/>
                <a:gd name="connsiteY127" fmla="*/ 449580 h 2727960"/>
                <a:gd name="connsiteX128" fmla="*/ 2644140 w 3103589"/>
                <a:gd name="connsiteY128" fmla="*/ 441960 h 2727960"/>
                <a:gd name="connsiteX129" fmla="*/ 2598420 w 3103589"/>
                <a:gd name="connsiteY129" fmla="*/ 403860 h 2727960"/>
                <a:gd name="connsiteX130" fmla="*/ 2552700 w 3103589"/>
                <a:gd name="connsiteY130" fmla="*/ 365760 h 2727960"/>
                <a:gd name="connsiteX131" fmla="*/ 2522220 w 3103589"/>
                <a:gd name="connsiteY131" fmla="*/ 358140 h 2727960"/>
                <a:gd name="connsiteX132" fmla="*/ 2476500 w 3103589"/>
                <a:gd name="connsiteY132" fmla="*/ 327660 h 2727960"/>
                <a:gd name="connsiteX133" fmla="*/ 2430780 w 3103589"/>
                <a:gd name="connsiteY133" fmla="*/ 297180 h 2727960"/>
                <a:gd name="connsiteX134" fmla="*/ 2369820 w 3103589"/>
                <a:gd name="connsiteY134" fmla="*/ 274320 h 2727960"/>
                <a:gd name="connsiteX135" fmla="*/ 2324100 w 3103589"/>
                <a:gd name="connsiteY135" fmla="*/ 259080 h 2727960"/>
                <a:gd name="connsiteX136" fmla="*/ 2286000 w 3103589"/>
                <a:gd name="connsiteY136" fmla="*/ 243840 h 2727960"/>
                <a:gd name="connsiteX137" fmla="*/ 2263140 w 3103589"/>
                <a:gd name="connsiteY137" fmla="*/ 236220 h 2727960"/>
                <a:gd name="connsiteX138" fmla="*/ 2225040 w 3103589"/>
                <a:gd name="connsiteY138" fmla="*/ 220980 h 2727960"/>
                <a:gd name="connsiteX139" fmla="*/ 2164080 w 3103589"/>
                <a:gd name="connsiteY139" fmla="*/ 213360 h 2727960"/>
                <a:gd name="connsiteX140" fmla="*/ 2141220 w 3103589"/>
                <a:gd name="connsiteY140" fmla="*/ 198120 h 2727960"/>
                <a:gd name="connsiteX141" fmla="*/ 2110740 w 3103589"/>
                <a:gd name="connsiteY141" fmla="*/ 190500 h 2727960"/>
                <a:gd name="connsiteX142" fmla="*/ 2057400 w 3103589"/>
                <a:gd name="connsiteY142" fmla="*/ 175260 h 2727960"/>
                <a:gd name="connsiteX143" fmla="*/ 1996440 w 3103589"/>
                <a:gd name="connsiteY143" fmla="*/ 160020 h 2727960"/>
                <a:gd name="connsiteX144" fmla="*/ 1973580 w 3103589"/>
                <a:gd name="connsiteY144" fmla="*/ 152400 h 2727960"/>
                <a:gd name="connsiteX145" fmla="*/ 1905000 w 3103589"/>
                <a:gd name="connsiteY145" fmla="*/ 137160 h 2727960"/>
                <a:gd name="connsiteX146" fmla="*/ 1874520 w 3103589"/>
                <a:gd name="connsiteY146" fmla="*/ 121920 h 2727960"/>
                <a:gd name="connsiteX147" fmla="*/ 1805940 w 3103589"/>
                <a:gd name="connsiteY147" fmla="*/ 106680 h 2727960"/>
                <a:gd name="connsiteX148" fmla="*/ 1783080 w 3103589"/>
                <a:gd name="connsiteY148" fmla="*/ 99060 h 2727960"/>
                <a:gd name="connsiteX149" fmla="*/ 1744980 w 3103589"/>
                <a:gd name="connsiteY149" fmla="*/ 91440 h 2727960"/>
                <a:gd name="connsiteX150" fmla="*/ 1714500 w 3103589"/>
                <a:gd name="connsiteY150" fmla="*/ 76200 h 2727960"/>
                <a:gd name="connsiteX151" fmla="*/ 1684020 w 3103589"/>
                <a:gd name="connsiteY151" fmla="*/ 68580 h 2727960"/>
                <a:gd name="connsiteX152" fmla="*/ 1638300 w 3103589"/>
                <a:gd name="connsiteY152" fmla="*/ 53340 h 2727960"/>
                <a:gd name="connsiteX153" fmla="*/ 1615440 w 3103589"/>
                <a:gd name="connsiteY153" fmla="*/ 45720 h 2727960"/>
                <a:gd name="connsiteX154" fmla="*/ 1592580 w 3103589"/>
                <a:gd name="connsiteY154" fmla="*/ 30480 h 272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3103589" h="2727960">
                  <a:moveTo>
                    <a:pt x="1714500" y="45720"/>
                  </a:moveTo>
                  <a:cubicBezTo>
                    <a:pt x="1701800" y="43180"/>
                    <a:pt x="1689201" y="40069"/>
                    <a:pt x="1676400" y="38100"/>
                  </a:cubicBezTo>
                  <a:cubicBezTo>
                    <a:pt x="1659209" y="35455"/>
                    <a:pt x="1581694" y="27059"/>
                    <a:pt x="1562100" y="22860"/>
                  </a:cubicBezTo>
                  <a:cubicBezTo>
                    <a:pt x="1544019" y="18985"/>
                    <a:pt x="1527120" y="9823"/>
                    <a:pt x="1508760" y="7620"/>
                  </a:cubicBezTo>
                  <a:cubicBezTo>
                    <a:pt x="1463296" y="2164"/>
                    <a:pt x="1417320" y="2540"/>
                    <a:pt x="1371600" y="0"/>
                  </a:cubicBezTo>
                  <a:lnTo>
                    <a:pt x="662940" y="7620"/>
                  </a:lnTo>
                  <a:cubicBezTo>
                    <a:pt x="642350" y="8020"/>
                    <a:pt x="560309" y="17968"/>
                    <a:pt x="533400" y="22860"/>
                  </a:cubicBezTo>
                  <a:cubicBezTo>
                    <a:pt x="523096" y="24733"/>
                    <a:pt x="513143" y="28208"/>
                    <a:pt x="502920" y="30480"/>
                  </a:cubicBezTo>
                  <a:cubicBezTo>
                    <a:pt x="490277" y="33290"/>
                    <a:pt x="477520" y="35560"/>
                    <a:pt x="464820" y="38100"/>
                  </a:cubicBezTo>
                  <a:cubicBezTo>
                    <a:pt x="446187" y="47416"/>
                    <a:pt x="427636" y="55117"/>
                    <a:pt x="411480" y="68580"/>
                  </a:cubicBezTo>
                  <a:cubicBezTo>
                    <a:pt x="403201" y="75479"/>
                    <a:pt x="397126" y="84824"/>
                    <a:pt x="388620" y="91440"/>
                  </a:cubicBezTo>
                  <a:cubicBezTo>
                    <a:pt x="374162" y="102685"/>
                    <a:pt x="358140" y="111760"/>
                    <a:pt x="342900" y="121920"/>
                  </a:cubicBezTo>
                  <a:cubicBezTo>
                    <a:pt x="335280" y="127000"/>
                    <a:pt x="326516" y="130684"/>
                    <a:pt x="320040" y="137160"/>
                  </a:cubicBezTo>
                  <a:cubicBezTo>
                    <a:pt x="312420" y="144780"/>
                    <a:pt x="305459" y="153121"/>
                    <a:pt x="297180" y="160020"/>
                  </a:cubicBezTo>
                  <a:cubicBezTo>
                    <a:pt x="290145" y="165883"/>
                    <a:pt x="281165" y="169176"/>
                    <a:pt x="274320" y="175260"/>
                  </a:cubicBezTo>
                  <a:cubicBezTo>
                    <a:pt x="258211" y="189579"/>
                    <a:pt x="243840" y="205740"/>
                    <a:pt x="228600" y="220980"/>
                  </a:cubicBezTo>
                  <a:cubicBezTo>
                    <a:pt x="220980" y="228600"/>
                    <a:pt x="214361" y="237374"/>
                    <a:pt x="205740" y="243840"/>
                  </a:cubicBezTo>
                  <a:cubicBezTo>
                    <a:pt x="186652" y="258156"/>
                    <a:pt x="167259" y="270456"/>
                    <a:pt x="152400" y="289560"/>
                  </a:cubicBezTo>
                  <a:cubicBezTo>
                    <a:pt x="141155" y="304018"/>
                    <a:pt x="121920" y="335280"/>
                    <a:pt x="121920" y="335280"/>
                  </a:cubicBezTo>
                  <a:cubicBezTo>
                    <a:pt x="98099" y="430565"/>
                    <a:pt x="128544" y="312098"/>
                    <a:pt x="106680" y="388620"/>
                  </a:cubicBezTo>
                  <a:cubicBezTo>
                    <a:pt x="103803" y="398690"/>
                    <a:pt x="103185" y="409474"/>
                    <a:pt x="99060" y="419100"/>
                  </a:cubicBezTo>
                  <a:cubicBezTo>
                    <a:pt x="95452" y="427518"/>
                    <a:pt x="87916" y="433769"/>
                    <a:pt x="83820" y="441960"/>
                  </a:cubicBezTo>
                  <a:cubicBezTo>
                    <a:pt x="80228" y="449144"/>
                    <a:pt x="78407" y="457097"/>
                    <a:pt x="76200" y="464820"/>
                  </a:cubicBezTo>
                  <a:cubicBezTo>
                    <a:pt x="72945" y="476213"/>
                    <a:pt x="67050" y="505980"/>
                    <a:pt x="60960" y="518160"/>
                  </a:cubicBezTo>
                  <a:cubicBezTo>
                    <a:pt x="56864" y="526351"/>
                    <a:pt x="50800" y="533400"/>
                    <a:pt x="45720" y="541020"/>
                  </a:cubicBezTo>
                  <a:cubicBezTo>
                    <a:pt x="43180" y="551180"/>
                    <a:pt x="40977" y="561430"/>
                    <a:pt x="38100" y="571500"/>
                  </a:cubicBezTo>
                  <a:cubicBezTo>
                    <a:pt x="25372" y="616050"/>
                    <a:pt x="34771" y="571242"/>
                    <a:pt x="22860" y="624840"/>
                  </a:cubicBezTo>
                  <a:cubicBezTo>
                    <a:pt x="20050" y="637483"/>
                    <a:pt x="18648" y="650445"/>
                    <a:pt x="15240" y="662940"/>
                  </a:cubicBezTo>
                  <a:cubicBezTo>
                    <a:pt x="11013" y="678438"/>
                    <a:pt x="0" y="708660"/>
                    <a:pt x="0" y="708660"/>
                  </a:cubicBezTo>
                  <a:cubicBezTo>
                    <a:pt x="2540" y="759460"/>
                    <a:pt x="3564" y="810359"/>
                    <a:pt x="7620" y="861060"/>
                  </a:cubicBezTo>
                  <a:cubicBezTo>
                    <a:pt x="9056" y="879015"/>
                    <a:pt x="18760" y="911189"/>
                    <a:pt x="22860" y="929640"/>
                  </a:cubicBezTo>
                  <a:cubicBezTo>
                    <a:pt x="25670" y="942283"/>
                    <a:pt x="26384" y="955453"/>
                    <a:pt x="30480" y="967740"/>
                  </a:cubicBezTo>
                  <a:cubicBezTo>
                    <a:pt x="34072" y="978516"/>
                    <a:pt x="40640" y="988060"/>
                    <a:pt x="45720" y="998220"/>
                  </a:cubicBezTo>
                  <a:cubicBezTo>
                    <a:pt x="48260" y="1010920"/>
                    <a:pt x="50530" y="1023677"/>
                    <a:pt x="53340" y="1036320"/>
                  </a:cubicBezTo>
                  <a:cubicBezTo>
                    <a:pt x="55612" y="1046543"/>
                    <a:pt x="58906" y="1056531"/>
                    <a:pt x="60960" y="1066800"/>
                  </a:cubicBezTo>
                  <a:cubicBezTo>
                    <a:pt x="62183" y="1072914"/>
                    <a:pt x="72697" y="1141280"/>
                    <a:pt x="76200" y="1150620"/>
                  </a:cubicBezTo>
                  <a:cubicBezTo>
                    <a:pt x="79416" y="1159195"/>
                    <a:pt x="86360" y="1165860"/>
                    <a:pt x="91440" y="1173480"/>
                  </a:cubicBezTo>
                  <a:cubicBezTo>
                    <a:pt x="93980" y="1186180"/>
                    <a:pt x="95919" y="1199015"/>
                    <a:pt x="99060" y="1211580"/>
                  </a:cubicBezTo>
                  <a:cubicBezTo>
                    <a:pt x="101008" y="1219372"/>
                    <a:pt x="104732" y="1226648"/>
                    <a:pt x="106680" y="1234440"/>
                  </a:cubicBezTo>
                  <a:cubicBezTo>
                    <a:pt x="109821" y="1247005"/>
                    <a:pt x="110892" y="1260045"/>
                    <a:pt x="114300" y="1272540"/>
                  </a:cubicBezTo>
                  <a:cubicBezTo>
                    <a:pt x="118527" y="1288038"/>
                    <a:pt x="124460" y="1303020"/>
                    <a:pt x="129540" y="1318260"/>
                  </a:cubicBezTo>
                  <a:cubicBezTo>
                    <a:pt x="132080" y="1325880"/>
                    <a:pt x="135585" y="1333244"/>
                    <a:pt x="137160" y="1341120"/>
                  </a:cubicBezTo>
                  <a:cubicBezTo>
                    <a:pt x="146576" y="1388200"/>
                    <a:pt x="137596" y="1368444"/>
                    <a:pt x="160020" y="1402080"/>
                  </a:cubicBezTo>
                  <a:cubicBezTo>
                    <a:pt x="165100" y="1427480"/>
                    <a:pt x="167069" y="1453706"/>
                    <a:pt x="175260" y="1478280"/>
                  </a:cubicBezTo>
                  <a:cubicBezTo>
                    <a:pt x="177800" y="1485900"/>
                    <a:pt x="180060" y="1493619"/>
                    <a:pt x="182880" y="1501140"/>
                  </a:cubicBezTo>
                  <a:cubicBezTo>
                    <a:pt x="187683" y="1513947"/>
                    <a:pt x="194190" y="1526139"/>
                    <a:pt x="198120" y="1539240"/>
                  </a:cubicBezTo>
                  <a:cubicBezTo>
                    <a:pt x="205010" y="1562208"/>
                    <a:pt x="210422" y="1622463"/>
                    <a:pt x="220980" y="1638300"/>
                  </a:cubicBezTo>
                  <a:cubicBezTo>
                    <a:pt x="264656" y="1703814"/>
                    <a:pt x="212292" y="1620924"/>
                    <a:pt x="243840" y="1684020"/>
                  </a:cubicBezTo>
                  <a:cubicBezTo>
                    <a:pt x="247936" y="1692211"/>
                    <a:pt x="254000" y="1699260"/>
                    <a:pt x="259080" y="1706880"/>
                  </a:cubicBezTo>
                  <a:cubicBezTo>
                    <a:pt x="276667" y="1777227"/>
                    <a:pt x="251728" y="1699689"/>
                    <a:pt x="289560" y="1760220"/>
                  </a:cubicBezTo>
                  <a:cubicBezTo>
                    <a:pt x="337666" y="1837189"/>
                    <a:pt x="272388" y="1765908"/>
                    <a:pt x="327660" y="1821180"/>
                  </a:cubicBezTo>
                  <a:cubicBezTo>
                    <a:pt x="342631" y="1866092"/>
                    <a:pt x="325188" y="1821798"/>
                    <a:pt x="358140" y="1874520"/>
                  </a:cubicBezTo>
                  <a:cubicBezTo>
                    <a:pt x="364160" y="1884153"/>
                    <a:pt x="366778" y="1895757"/>
                    <a:pt x="373380" y="1905000"/>
                  </a:cubicBezTo>
                  <a:cubicBezTo>
                    <a:pt x="379644" y="1913769"/>
                    <a:pt x="389976" y="1919091"/>
                    <a:pt x="396240" y="1927860"/>
                  </a:cubicBezTo>
                  <a:cubicBezTo>
                    <a:pt x="402842" y="1937103"/>
                    <a:pt x="405460" y="1948707"/>
                    <a:pt x="411480" y="1958340"/>
                  </a:cubicBezTo>
                  <a:cubicBezTo>
                    <a:pt x="418211" y="1969110"/>
                    <a:pt x="427609" y="1978050"/>
                    <a:pt x="434340" y="1988820"/>
                  </a:cubicBezTo>
                  <a:cubicBezTo>
                    <a:pt x="440360" y="1998453"/>
                    <a:pt x="442978" y="2010057"/>
                    <a:pt x="449580" y="2019300"/>
                  </a:cubicBezTo>
                  <a:cubicBezTo>
                    <a:pt x="455844" y="2028069"/>
                    <a:pt x="465541" y="2033881"/>
                    <a:pt x="472440" y="2042160"/>
                  </a:cubicBezTo>
                  <a:cubicBezTo>
                    <a:pt x="478303" y="2049195"/>
                    <a:pt x="481596" y="2058175"/>
                    <a:pt x="487680" y="2065020"/>
                  </a:cubicBezTo>
                  <a:cubicBezTo>
                    <a:pt x="497686" y="2076277"/>
                    <a:pt x="533394" y="2116180"/>
                    <a:pt x="556260" y="2125980"/>
                  </a:cubicBezTo>
                  <a:cubicBezTo>
                    <a:pt x="565886" y="2130105"/>
                    <a:pt x="576580" y="2131060"/>
                    <a:pt x="586740" y="2133600"/>
                  </a:cubicBezTo>
                  <a:lnTo>
                    <a:pt x="640080" y="2186940"/>
                  </a:lnTo>
                  <a:cubicBezTo>
                    <a:pt x="647700" y="2194560"/>
                    <a:pt x="656962" y="2200834"/>
                    <a:pt x="662940" y="2209800"/>
                  </a:cubicBezTo>
                  <a:cubicBezTo>
                    <a:pt x="690135" y="2250593"/>
                    <a:pt x="671704" y="2226184"/>
                    <a:pt x="723900" y="2278380"/>
                  </a:cubicBezTo>
                  <a:lnTo>
                    <a:pt x="777240" y="2331720"/>
                  </a:lnTo>
                  <a:cubicBezTo>
                    <a:pt x="792480" y="2341880"/>
                    <a:pt x="810008" y="2349248"/>
                    <a:pt x="822960" y="2362200"/>
                  </a:cubicBezTo>
                  <a:cubicBezTo>
                    <a:pt x="853822" y="2393062"/>
                    <a:pt x="859812" y="2405030"/>
                    <a:pt x="891540" y="2423160"/>
                  </a:cubicBezTo>
                  <a:cubicBezTo>
                    <a:pt x="901403" y="2428796"/>
                    <a:pt x="912777" y="2431798"/>
                    <a:pt x="922020" y="2438400"/>
                  </a:cubicBezTo>
                  <a:cubicBezTo>
                    <a:pt x="970910" y="2473322"/>
                    <a:pt x="916325" y="2454121"/>
                    <a:pt x="975360" y="2468880"/>
                  </a:cubicBezTo>
                  <a:cubicBezTo>
                    <a:pt x="1029794" y="2505169"/>
                    <a:pt x="1003311" y="2494918"/>
                    <a:pt x="1051560" y="2506980"/>
                  </a:cubicBezTo>
                  <a:cubicBezTo>
                    <a:pt x="1071880" y="2519680"/>
                    <a:pt x="1089787" y="2537502"/>
                    <a:pt x="1112520" y="2545080"/>
                  </a:cubicBezTo>
                  <a:cubicBezTo>
                    <a:pt x="1120140" y="2547620"/>
                    <a:pt x="1128196" y="2549108"/>
                    <a:pt x="1135380" y="2552700"/>
                  </a:cubicBezTo>
                  <a:cubicBezTo>
                    <a:pt x="1143571" y="2556796"/>
                    <a:pt x="1149633" y="2564810"/>
                    <a:pt x="1158240" y="2567940"/>
                  </a:cubicBezTo>
                  <a:cubicBezTo>
                    <a:pt x="1177924" y="2575098"/>
                    <a:pt x="1219200" y="2583180"/>
                    <a:pt x="1219200" y="2583180"/>
                  </a:cubicBezTo>
                  <a:cubicBezTo>
                    <a:pt x="1226820" y="2590800"/>
                    <a:pt x="1232212" y="2601663"/>
                    <a:pt x="1242060" y="2606040"/>
                  </a:cubicBezTo>
                  <a:cubicBezTo>
                    <a:pt x="1256179" y="2612315"/>
                    <a:pt x="1272449" y="2611744"/>
                    <a:pt x="1287780" y="2613660"/>
                  </a:cubicBezTo>
                  <a:cubicBezTo>
                    <a:pt x="1313110" y="2616826"/>
                    <a:pt x="1338580" y="2618740"/>
                    <a:pt x="1363980" y="2621280"/>
                  </a:cubicBezTo>
                  <a:cubicBezTo>
                    <a:pt x="1404689" y="2648419"/>
                    <a:pt x="1380975" y="2637666"/>
                    <a:pt x="1455420" y="2644140"/>
                  </a:cubicBezTo>
                  <a:cubicBezTo>
                    <a:pt x="1490937" y="2647228"/>
                    <a:pt x="1526563" y="2648917"/>
                    <a:pt x="1562100" y="2651760"/>
                  </a:cubicBezTo>
                  <a:cubicBezTo>
                    <a:pt x="1590066" y="2653997"/>
                    <a:pt x="1617980" y="2656840"/>
                    <a:pt x="1645920" y="2659380"/>
                  </a:cubicBezTo>
                  <a:cubicBezTo>
                    <a:pt x="1663700" y="2664460"/>
                    <a:pt x="1681179" y="2670745"/>
                    <a:pt x="1699260" y="2674620"/>
                  </a:cubicBezTo>
                  <a:cubicBezTo>
                    <a:pt x="1716822" y="2678383"/>
                    <a:pt x="1734778" y="2680012"/>
                    <a:pt x="1752600" y="2682240"/>
                  </a:cubicBezTo>
                  <a:cubicBezTo>
                    <a:pt x="1812145" y="2689683"/>
                    <a:pt x="1819405" y="2688294"/>
                    <a:pt x="1874520" y="2697480"/>
                  </a:cubicBezTo>
                  <a:cubicBezTo>
                    <a:pt x="2051945" y="2727051"/>
                    <a:pt x="1947188" y="2714653"/>
                    <a:pt x="2080260" y="2727960"/>
                  </a:cubicBezTo>
                  <a:lnTo>
                    <a:pt x="2438400" y="2712720"/>
                  </a:lnTo>
                  <a:cubicBezTo>
                    <a:pt x="2528181" y="2709129"/>
                    <a:pt x="2606823" y="2718239"/>
                    <a:pt x="2689860" y="2697480"/>
                  </a:cubicBezTo>
                  <a:cubicBezTo>
                    <a:pt x="2697652" y="2695532"/>
                    <a:pt x="2705100" y="2692400"/>
                    <a:pt x="2712720" y="2689860"/>
                  </a:cubicBezTo>
                  <a:cubicBezTo>
                    <a:pt x="2720340" y="2682240"/>
                    <a:pt x="2727074" y="2673616"/>
                    <a:pt x="2735580" y="2667000"/>
                  </a:cubicBezTo>
                  <a:cubicBezTo>
                    <a:pt x="2750038" y="2655755"/>
                    <a:pt x="2768348" y="2649472"/>
                    <a:pt x="2781300" y="2636520"/>
                  </a:cubicBezTo>
                  <a:cubicBezTo>
                    <a:pt x="2788920" y="2628900"/>
                    <a:pt x="2795881" y="2620559"/>
                    <a:pt x="2804160" y="2613660"/>
                  </a:cubicBezTo>
                  <a:cubicBezTo>
                    <a:pt x="2867813" y="2560616"/>
                    <a:pt x="2783094" y="2642346"/>
                    <a:pt x="2849880" y="2575560"/>
                  </a:cubicBezTo>
                  <a:cubicBezTo>
                    <a:pt x="2862683" y="2537151"/>
                    <a:pt x="2849229" y="2563055"/>
                    <a:pt x="2887980" y="2529840"/>
                  </a:cubicBezTo>
                  <a:cubicBezTo>
                    <a:pt x="2931229" y="2492769"/>
                    <a:pt x="2888176" y="2518312"/>
                    <a:pt x="2941320" y="2491740"/>
                  </a:cubicBezTo>
                  <a:cubicBezTo>
                    <a:pt x="2946400" y="2484120"/>
                    <a:pt x="2950084" y="2475356"/>
                    <a:pt x="2956560" y="2468880"/>
                  </a:cubicBezTo>
                  <a:cubicBezTo>
                    <a:pt x="2963036" y="2462404"/>
                    <a:pt x="2973699" y="2460791"/>
                    <a:pt x="2979420" y="2453640"/>
                  </a:cubicBezTo>
                  <a:cubicBezTo>
                    <a:pt x="2984438" y="2447368"/>
                    <a:pt x="2983448" y="2437964"/>
                    <a:pt x="2987040" y="2430780"/>
                  </a:cubicBezTo>
                  <a:cubicBezTo>
                    <a:pt x="2991136" y="2422589"/>
                    <a:pt x="2996957" y="2415372"/>
                    <a:pt x="3002280" y="2407920"/>
                  </a:cubicBezTo>
                  <a:cubicBezTo>
                    <a:pt x="3009662" y="2397586"/>
                    <a:pt x="3017758" y="2387774"/>
                    <a:pt x="3025140" y="2377440"/>
                  </a:cubicBezTo>
                  <a:cubicBezTo>
                    <a:pt x="3037637" y="2359944"/>
                    <a:pt x="3047502" y="2344394"/>
                    <a:pt x="3055620" y="2324100"/>
                  </a:cubicBezTo>
                  <a:cubicBezTo>
                    <a:pt x="3061586" y="2309185"/>
                    <a:pt x="3065780" y="2293620"/>
                    <a:pt x="3070860" y="2278380"/>
                  </a:cubicBezTo>
                  <a:lnTo>
                    <a:pt x="3078480" y="2255520"/>
                  </a:lnTo>
                  <a:lnTo>
                    <a:pt x="3093720" y="2209800"/>
                  </a:lnTo>
                  <a:cubicBezTo>
                    <a:pt x="3108047" y="2066530"/>
                    <a:pt x="3105657" y="2124177"/>
                    <a:pt x="3093720" y="1897380"/>
                  </a:cubicBezTo>
                  <a:cubicBezTo>
                    <a:pt x="3093197" y="1887446"/>
                    <a:pt x="3081068" y="1811259"/>
                    <a:pt x="3078480" y="1798320"/>
                  </a:cubicBezTo>
                  <a:cubicBezTo>
                    <a:pt x="3076426" y="1788051"/>
                    <a:pt x="3076056" y="1776933"/>
                    <a:pt x="3070860" y="1767840"/>
                  </a:cubicBezTo>
                  <a:cubicBezTo>
                    <a:pt x="3065513" y="1758484"/>
                    <a:pt x="3054899" y="1753259"/>
                    <a:pt x="3048000" y="1744980"/>
                  </a:cubicBezTo>
                  <a:cubicBezTo>
                    <a:pt x="3042137" y="1737945"/>
                    <a:pt x="3037304" y="1730071"/>
                    <a:pt x="3032760" y="1722120"/>
                  </a:cubicBezTo>
                  <a:cubicBezTo>
                    <a:pt x="3014821" y="1690726"/>
                    <a:pt x="3014770" y="1683389"/>
                    <a:pt x="3002280" y="1645920"/>
                  </a:cubicBezTo>
                  <a:cubicBezTo>
                    <a:pt x="2999740" y="1638300"/>
                    <a:pt x="2998252" y="1630244"/>
                    <a:pt x="2994660" y="1623060"/>
                  </a:cubicBezTo>
                  <a:cubicBezTo>
                    <a:pt x="2989580" y="1612900"/>
                    <a:pt x="2983639" y="1603127"/>
                    <a:pt x="2979420" y="1592580"/>
                  </a:cubicBezTo>
                  <a:cubicBezTo>
                    <a:pt x="2973454" y="1577665"/>
                    <a:pt x="2969260" y="1562100"/>
                    <a:pt x="2964180" y="1546860"/>
                  </a:cubicBezTo>
                  <a:cubicBezTo>
                    <a:pt x="2961640" y="1539240"/>
                    <a:pt x="2957880" y="1531923"/>
                    <a:pt x="2956560" y="1524000"/>
                  </a:cubicBezTo>
                  <a:cubicBezTo>
                    <a:pt x="2954020" y="1508760"/>
                    <a:pt x="2953380" y="1493079"/>
                    <a:pt x="2948940" y="1478280"/>
                  </a:cubicBezTo>
                  <a:cubicBezTo>
                    <a:pt x="2945676" y="1467400"/>
                    <a:pt x="2938780" y="1457960"/>
                    <a:pt x="2933700" y="1447800"/>
                  </a:cubicBezTo>
                  <a:cubicBezTo>
                    <a:pt x="2931160" y="1432560"/>
                    <a:pt x="2929827" y="1417069"/>
                    <a:pt x="2926080" y="1402080"/>
                  </a:cubicBezTo>
                  <a:lnTo>
                    <a:pt x="2903220" y="1333500"/>
                  </a:lnTo>
                  <a:lnTo>
                    <a:pt x="2895600" y="1310640"/>
                  </a:lnTo>
                  <a:lnTo>
                    <a:pt x="2887980" y="1287780"/>
                  </a:lnTo>
                  <a:cubicBezTo>
                    <a:pt x="2885440" y="1262380"/>
                    <a:pt x="2881293" y="1237090"/>
                    <a:pt x="2880360" y="1211580"/>
                  </a:cubicBezTo>
                  <a:cubicBezTo>
                    <a:pt x="2873671" y="1028752"/>
                    <a:pt x="2872432" y="845744"/>
                    <a:pt x="2865120" y="662940"/>
                  </a:cubicBezTo>
                  <a:cubicBezTo>
                    <a:pt x="2864799" y="654914"/>
                    <a:pt x="2859707" y="647803"/>
                    <a:pt x="2857500" y="640080"/>
                  </a:cubicBezTo>
                  <a:cubicBezTo>
                    <a:pt x="2854623" y="630010"/>
                    <a:pt x="2855076" y="618693"/>
                    <a:pt x="2849880" y="609600"/>
                  </a:cubicBezTo>
                  <a:cubicBezTo>
                    <a:pt x="2844533" y="600244"/>
                    <a:pt x="2834033" y="594922"/>
                    <a:pt x="2827020" y="586740"/>
                  </a:cubicBezTo>
                  <a:cubicBezTo>
                    <a:pt x="2801793" y="557309"/>
                    <a:pt x="2809662" y="557035"/>
                    <a:pt x="2781300" y="533400"/>
                  </a:cubicBezTo>
                  <a:cubicBezTo>
                    <a:pt x="2774265" y="527537"/>
                    <a:pt x="2765475" y="524023"/>
                    <a:pt x="2758440" y="518160"/>
                  </a:cubicBezTo>
                  <a:cubicBezTo>
                    <a:pt x="2750161" y="511261"/>
                    <a:pt x="2744546" y="501278"/>
                    <a:pt x="2735580" y="495300"/>
                  </a:cubicBezTo>
                  <a:cubicBezTo>
                    <a:pt x="2728897" y="490845"/>
                    <a:pt x="2719904" y="491272"/>
                    <a:pt x="2712720" y="487680"/>
                  </a:cubicBezTo>
                  <a:cubicBezTo>
                    <a:pt x="2662859" y="462749"/>
                    <a:pt x="2717557" y="483285"/>
                    <a:pt x="2667000" y="449580"/>
                  </a:cubicBezTo>
                  <a:cubicBezTo>
                    <a:pt x="2660317" y="445125"/>
                    <a:pt x="2651760" y="444500"/>
                    <a:pt x="2644140" y="441960"/>
                  </a:cubicBezTo>
                  <a:cubicBezTo>
                    <a:pt x="2577354" y="375174"/>
                    <a:pt x="2662073" y="456904"/>
                    <a:pt x="2598420" y="403860"/>
                  </a:cubicBezTo>
                  <a:cubicBezTo>
                    <a:pt x="2579034" y="387705"/>
                    <a:pt x="2576071" y="375776"/>
                    <a:pt x="2552700" y="365760"/>
                  </a:cubicBezTo>
                  <a:cubicBezTo>
                    <a:pt x="2543074" y="361635"/>
                    <a:pt x="2532380" y="360680"/>
                    <a:pt x="2522220" y="358140"/>
                  </a:cubicBezTo>
                  <a:cubicBezTo>
                    <a:pt x="2471487" y="307407"/>
                    <a:pt x="2526125" y="355229"/>
                    <a:pt x="2476500" y="327660"/>
                  </a:cubicBezTo>
                  <a:cubicBezTo>
                    <a:pt x="2460489" y="318765"/>
                    <a:pt x="2448156" y="302972"/>
                    <a:pt x="2430780" y="297180"/>
                  </a:cubicBezTo>
                  <a:cubicBezTo>
                    <a:pt x="2362841" y="274534"/>
                    <a:pt x="2470047" y="310766"/>
                    <a:pt x="2369820" y="274320"/>
                  </a:cubicBezTo>
                  <a:cubicBezTo>
                    <a:pt x="2354723" y="268830"/>
                    <a:pt x="2339015" y="265046"/>
                    <a:pt x="2324100" y="259080"/>
                  </a:cubicBezTo>
                  <a:cubicBezTo>
                    <a:pt x="2311400" y="254000"/>
                    <a:pt x="2298807" y="248643"/>
                    <a:pt x="2286000" y="243840"/>
                  </a:cubicBezTo>
                  <a:cubicBezTo>
                    <a:pt x="2278479" y="241020"/>
                    <a:pt x="2270661" y="239040"/>
                    <a:pt x="2263140" y="236220"/>
                  </a:cubicBezTo>
                  <a:cubicBezTo>
                    <a:pt x="2250333" y="231417"/>
                    <a:pt x="2238368" y="224056"/>
                    <a:pt x="2225040" y="220980"/>
                  </a:cubicBezTo>
                  <a:cubicBezTo>
                    <a:pt x="2205086" y="216375"/>
                    <a:pt x="2184400" y="215900"/>
                    <a:pt x="2164080" y="213360"/>
                  </a:cubicBezTo>
                  <a:cubicBezTo>
                    <a:pt x="2156460" y="208280"/>
                    <a:pt x="2149638" y="201728"/>
                    <a:pt x="2141220" y="198120"/>
                  </a:cubicBezTo>
                  <a:cubicBezTo>
                    <a:pt x="2131594" y="193995"/>
                    <a:pt x="2120844" y="193256"/>
                    <a:pt x="2110740" y="190500"/>
                  </a:cubicBezTo>
                  <a:cubicBezTo>
                    <a:pt x="2092900" y="185635"/>
                    <a:pt x="2075267" y="180025"/>
                    <a:pt x="2057400" y="175260"/>
                  </a:cubicBezTo>
                  <a:cubicBezTo>
                    <a:pt x="2037162" y="169863"/>
                    <a:pt x="2016647" y="165531"/>
                    <a:pt x="1996440" y="160020"/>
                  </a:cubicBezTo>
                  <a:cubicBezTo>
                    <a:pt x="1988691" y="157907"/>
                    <a:pt x="1981372" y="154348"/>
                    <a:pt x="1973580" y="152400"/>
                  </a:cubicBezTo>
                  <a:cubicBezTo>
                    <a:pt x="1959096" y="148779"/>
                    <a:pt x="1920645" y="143027"/>
                    <a:pt x="1905000" y="137160"/>
                  </a:cubicBezTo>
                  <a:cubicBezTo>
                    <a:pt x="1894364" y="133172"/>
                    <a:pt x="1885156" y="125908"/>
                    <a:pt x="1874520" y="121920"/>
                  </a:cubicBezTo>
                  <a:cubicBezTo>
                    <a:pt x="1858875" y="116053"/>
                    <a:pt x="1820424" y="110301"/>
                    <a:pt x="1805940" y="106680"/>
                  </a:cubicBezTo>
                  <a:cubicBezTo>
                    <a:pt x="1798148" y="104732"/>
                    <a:pt x="1790872" y="101008"/>
                    <a:pt x="1783080" y="99060"/>
                  </a:cubicBezTo>
                  <a:cubicBezTo>
                    <a:pt x="1770515" y="95919"/>
                    <a:pt x="1757680" y="93980"/>
                    <a:pt x="1744980" y="91440"/>
                  </a:cubicBezTo>
                  <a:cubicBezTo>
                    <a:pt x="1734820" y="86360"/>
                    <a:pt x="1725136" y="80188"/>
                    <a:pt x="1714500" y="76200"/>
                  </a:cubicBezTo>
                  <a:cubicBezTo>
                    <a:pt x="1704694" y="72523"/>
                    <a:pt x="1694051" y="71589"/>
                    <a:pt x="1684020" y="68580"/>
                  </a:cubicBezTo>
                  <a:cubicBezTo>
                    <a:pt x="1668633" y="63964"/>
                    <a:pt x="1653540" y="58420"/>
                    <a:pt x="1638300" y="53340"/>
                  </a:cubicBezTo>
                  <a:cubicBezTo>
                    <a:pt x="1630680" y="50800"/>
                    <a:pt x="1622123" y="50175"/>
                    <a:pt x="1615440" y="45720"/>
                  </a:cubicBezTo>
                  <a:lnTo>
                    <a:pt x="1592580" y="30480"/>
                  </a:lnTo>
                </a:path>
              </a:pathLst>
            </a:custGeom>
            <a:ln w="762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7025081" y="996665"/>
            <a:ext cx="850636" cy="850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椭圆 19"/>
          <p:cNvSpPr/>
          <p:nvPr/>
        </p:nvSpPr>
        <p:spPr>
          <a:xfrm>
            <a:off x="850659" y="3409950"/>
            <a:ext cx="441747" cy="4572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590800" y="3409950"/>
            <a:ext cx="441747" cy="4572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20" idx="6"/>
            <a:endCxn id="21" idx="2"/>
          </p:cNvCxnSpPr>
          <p:nvPr/>
        </p:nvCxnSpPr>
        <p:spPr>
          <a:xfrm>
            <a:off x="1292406" y="3638550"/>
            <a:ext cx="12983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3738913" y="3020324"/>
            <a:ext cx="441747" cy="4572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443281" y="3436620"/>
            <a:ext cx="441747" cy="4572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>
            <a:stCxn id="24" idx="6"/>
            <a:endCxn id="25" idx="2"/>
          </p:cNvCxnSpPr>
          <p:nvPr/>
        </p:nvCxnSpPr>
        <p:spPr>
          <a:xfrm>
            <a:off x="4180660" y="3248924"/>
            <a:ext cx="1262621" cy="416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3738913" y="3900170"/>
            <a:ext cx="441747" cy="4572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>
            <a:stCxn id="27" idx="6"/>
            <a:endCxn id="25" idx="2"/>
          </p:cNvCxnSpPr>
          <p:nvPr/>
        </p:nvCxnSpPr>
        <p:spPr>
          <a:xfrm flipV="1">
            <a:off x="4180660" y="3665220"/>
            <a:ext cx="1262621" cy="463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6464485" y="2993654"/>
            <a:ext cx="441747" cy="4572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168853" y="3409950"/>
            <a:ext cx="441747" cy="4572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>
            <a:stCxn id="32" idx="6"/>
            <a:endCxn id="33" idx="2"/>
          </p:cNvCxnSpPr>
          <p:nvPr/>
        </p:nvCxnSpPr>
        <p:spPr>
          <a:xfrm>
            <a:off x="6906232" y="3222254"/>
            <a:ext cx="1262621" cy="416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6464485" y="3873500"/>
            <a:ext cx="441747" cy="4572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箭头连接符 35"/>
          <p:cNvCxnSpPr>
            <a:stCxn id="35" idx="6"/>
            <a:endCxn id="33" idx="2"/>
          </p:cNvCxnSpPr>
          <p:nvPr/>
        </p:nvCxnSpPr>
        <p:spPr>
          <a:xfrm flipV="1">
            <a:off x="6906232" y="3638550"/>
            <a:ext cx="1262621" cy="463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66519" y="2833872"/>
            <a:ext cx="119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Input layer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2083811" y="2833872"/>
            <a:ext cx="1365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Output layer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3449185" y="2548269"/>
            <a:ext cx="119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Input layer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6088431" y="2548269"/>
            <a:ext cx="119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Input layer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4760594" y="2548416"/>
            <a:ext cx="1365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Output layer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7571361" y="2558072"/>
            <a:ext cx="1365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Output layer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475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  <p:bldP spid="25" grpId="0" animBg="1"/>
      <p:bldP spid="27" grpId="0" animBg="1"/>
      <p:bldP spid="32" grpId="0" animBg="1"/>
      <p:bldP spid="33" grpId="0" animBg="1"/>
      <p:bldP spid="35" grpId="0" animBg="1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Initial value </a:t>
            </a:r>
            <a:r>
              <a:rPr lang="en-US" sz="2800" b="1" dirty="0" smtClean="0"/>
              <a:t>of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0999" y="871775"/>
            <a:ext cx="838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 gradient descent and advanced optimization method, need initial value for     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08051"/>
            <a:ext cx="237363" cy="258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25" y="1422838"/>
            <a:ext cx="237363" cy="2586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0998" y="2724150"/>
            <a:ext cx="838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Consider gradient descent</a:t>
            </a:r>
          </a:p>
          <a:p>
            <a:r>
              <a:rPr lang="en-US" sz="2800" dirty="0" smtClean="0"/>
              <a:t>Set 					         ?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80998" y="1714440"/>
            <a:ext cx="8382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optTheta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				</a:t>
            </a:r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5224" y="3210934"/>
            <a:ext cx="5936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nitialTheta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zeros(n,1)</a:t>
            </a:r>
          </a:p>
        </p:txBody>
      </p:sp>
      <p:pic>
        <p:nvPicPr>
          <p:cNvPr id="1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471" y="2876550"/>
            <a:ext cx="1427896" cy="1427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05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Zero initialization</a:t>
            </a:r>
            <a:endParaRPr lang="en-US" sz="2400" b="1" dirty="0"/>
          </a:p>
        </p:txBody>
      </p:sp>
      <p:grpSp>
        <p:nvGrpSpPr>
          <p:cNvPr id="46" name="Group 45"/>
          <p:cNvGrpSpPr/>
          <p:nvPr/>
        </p:nvGrpSpPr>
        <p:grpSpPr>
          <a:xfrm>
            <a:off x="794290" y="910464"/>
            <a:ext cx="3583088" cy="1514793"/>
            <a:chOff x="794290" y="910465"/>
            <a:chExt cx="2634710" cy="1087310"/>
          </a:xfrm>
        </p:grpSpPr>
        <p:sp>
          <p:nvSpPr>
            <p:cNvPr id="11" name="Oval 10"/>
            <p:cNvSpPr/>
            <p:nvPr/>
          </p:nvSpPr>
          <p:spPr>
            <a:xfrm>
              <a:off x="794290" y="1695744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94290" y="130310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94290" y="91046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617042" y="130310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3" idx="6"/>
              <a:endCxn id="14" idx="2"/>
            </p:cNvCxnSpPr>
            <p:nvPr/>
          </p:nvCxnSpPr>
          <p:spPr>
            <a:xfrm>
              <a:off x="1099013" y="1061480"/>
              <a:ext cx="518029" cy="39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6"/>
              <a:endCxn id="14" idx="2"/>
            </p:cNvCxnSpPr>
            <p:nvPr/>
          </p:nvCxnSpPr>
          <p:spPr>
            <a:xfrm>
              <a:off x="1099013" y="1454121"/>
              <a:ext cx="518029" cy="6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1" idx="6"/>
              <a:endCxn id="14" idx="2"/>
            </p:cNvCxnSpPr>
            <p:nvPr/>
          </p:nvCxnSpPr>
          <p:spPr>
            <a:xfrm flipV="1">
              <a:off x="1099013" y="1454120"/>
              <a:ext cx="518029" cy="39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27" idx="6"/>
            </p:cNvCxnSpPr>
            <p:nvPr/>
          </p:nvCxnSpPr>
          <p:spPr>
            <a:xfrm>
              <a:off x="2714044" y="1318050"/>
              <a:ext cx="304723" cy="6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1617042" y="1695744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3" idx="6"/>
              <a:endCxn id="19" idx="2"/>
            </p:cNvCxnSpPr>
            <p:nvPr/>
          </p:nvCxnSpPr>
          <p:spPr>
            <a:xfrm>
              <a:off x="1099013" y="1061480"/>
              <a:ext cx="518029" cy="7852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19" idx="2"/>
            </p:cNvCxnSpPr>
            <p:nvPr/>
          </p:nvCxnSpPr>
          <p:spPr>
            <a:xfrm>
              <a:off x="1099013" y="1454120"/>
              <a:ext cx="518029" cy="39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6"/>
              <a:endCxn id="19" idx="2"/>
            </p:cNvCxnSpPr>
            <p:nvPr/>
          </p:nvCxnSpPr>
          <p:spPr>
            <a:xfrm>
              <a:off x="1099013" y="1846760"/>
              <a:ext cx="518029" cy="6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1617042" y="91046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409321" y="1167033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6" idx="6"/>
              <a:endCxn id="27" idx="2"/>
            </p:cNvCxnSpPr>
            <p:nvPr/>
          </p:nvCxnSpPr>
          <p:spPr>
            <a:xfrm>
              <a:off x="1921764" y="1061480"/>
              <a:ext cx="487556" cy="256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4" idx="6"/>
              <a:endCxn id="27" idx="2"/>
            </p:cNvCxnSpPr>
            <p:nvPr/>
          </p:nvCxnSpPr>
          <p:spPr>
            <a:xfrm flipV="1">
              <a:off x="1921764" y="1318049"/>
              <a:ext cx="487556" cy="1360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9" idx="6"/>
              <a:endCxn id="27" idx="2"/>
            </p:cNvCxnSpPr>
            <p:nvPr/>
          </p:nvCxnSpPr>
          <p:spPr>
            <a:xfrm flipV="1">
              <a:off x="1921764" y="1318049"/>
              <a:ext cx="487556" cy="5287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311" y="1227440"/>
              <a:ext cx="353689" cy="1458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9" name="Picture 3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665" y="1017117"/>
              <a:ext cx="115824" cy="762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97" y="1412627"/>
              <a:ext cx="111443" cy="75248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98" y="1805660"/>
              <a:ext cx="114300" cy="75248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421" y="1019032"/>
              <a:ext cx="129356" cy="85103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806" y="1386014"/>
              <a:ext cx="181928" cy="16764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175" y="1781917"/>
              <a:ext cx="181928" cy="167640"/>
            </a:xfrm>
            <a:prstGeom prst="rect">
              <a:avLst/>
            </a:prstGeom>
          </p:spPr>
        </p:pic>
      </p:grpSp>
      <p:pic>
        <p:nvPicPr>
          <p:cNvPr id="47" name="Picture 4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871404"/>
            <a:ext cx="2761350" cy="45983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57200" y="3943350"/>
            <a:ext cx="8077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After each update, parameters corresponding to inputs going into each of two hidden units are identical. 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Ink 2"/>
              <p14:cNvContentPartPr/>
              <p14:nvPr/>
            </p14:nvContentPartPr>
            <p14:xfrm>
              <a:off x="277920" y="1044360"/>
              <a:ext cx="7340400" cy="4034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7120" y="1037520"/>
                <a:ext cx="7363080" cy="40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997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45255183"/>
              </p:ext>
            </p:extLst>
          </p:nvPr>
        </p:nvGraphicFramePr>
        <p:xfrm>
          <a:off x="1331640" y="195486"/>
          <a:ext cx="6426714" cy="4698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214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Works\Teach\Mobile Robot\Code\robotcourse\p36\rand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t="3566" r="3054" b="3182"/>
          <a:stretch/>
        </p:blipFill>
        <p:spPr bwMode="auto">
          <a:xfrm>
            <a:off x="6019800" y="-38100"/>
            <a:ext cx="27432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:\Works\Teach\Mobile Robot\Code\robotcourse\p36\ran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426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4" t="-696" r="7085" b="1"/>
          <a:stretch/>
        </p:blipFill>
        <p:spPr bwMode="auto">
          <a:xfrm>
            <a:off x="581577" y="0"/>
            <a:ext cx="2542623" cy="507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5112060" y="210880"/>
            <a:ext cx="1517569" cy="702385"/>
            <a:chOff x="0" y="764"/>
            <a:chExt cx="3427580" cy="2982460"/>
          </a:xfrm>
        </p:grpSpPr>
        <p:sp>
          <p:nvSpPr>
            <p:cNvPr id="9" name="圆角矩形 8"/>
            <p:cNvSpPr/>
            <p:nvPr/>
          </p:nvSpPr>
          <p:spPr>
            <a:xfrm>
              <a:off x="0" y="764"/>
              <a:ext cx="3427580" cy="2982460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sp>
        <p:sp>
          <p:nvSpPr>
            <p:cNvPr id="10" name="圆角矩形 4"/>
            <p:cNvSpPr/>
            <p:nvPr/>
          </p:nvSpPr>
          <p:spPr>
            <a:xfrm>
              <a:off x="145592" y="146356"/>
              <a:ext cx="3281988" cy="26912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5738" tIns="92869" rIns="185738" bIns="92869" numCol="1" spcCol="1270" anchor="ctr" anchorCtr="0">
              <a:noAutofit/>
            </a:bodyPr>
            <a:lstStyle/>
            <a:p>
              <a:pPr algn="ctr" defTabSz="21669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000" dirty="0" err="1">
                  <a:solidFill>
                    <a:prstClr val="white"/>
                  </a:solidFill>
                </a:rPr>
                <a:t>Randn</a:t>
              </a:r>
              <a:endParaRPr lang="zh-CN" altLang="en-US" sz="30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519772" y="210881"/>
            <a:ext cx="1285343" cy="702385"/>
            <a:chOff x="0" y="764"/>
            <a:chExt cx="3427580" cy="2982460"/>
          </a:xfrm>
        </p:grpSpPr>
        <p:sp>
          <p:nvSpPr>
            <p:cNvPr id="12" name="圆角矩形 11"/>
            <p:cNvSpPr/>
            <p:nvPr/>
          </p:nvSpPr>
          <p:spPr>
            <a:xfrm>
              <a:off x="0" y="764"/>
              <a:ext cx="3427580" cy="298246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圆角矩形 4"/>
            <p:cNvSpPr/>
            <p:nvPr/>
          </p:nvSpPr>
          <p:spPr>
            <a:xfrm>
              <a:off x="145592" y="146356"/>
              <a:ext cx="3136396" cy="26912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5738" tIns="92869" rIns="185738" bIns="92869" numCol="1" spcCol="1270" anchor="ctr" anchorCtr="0">
              <a:noAutofit/>
            </a:bodyPr>
            <a:lstStyle/>
            <a:p>
              <a:pPr algn="ctr" defTabSz="21669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000" dirty="0">
                  <a:solidFill>
                    <a:prstClr val="white"/>
                  </a:solidFill>
                </a:rPr>
                <a:t>Rand</a:t>
              </a:r>
              <a:endParaRPr lang="zh-CN" altLang="en-US" sz="30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336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Random initialization: Symmetry breaking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0999" y="871775"/>
            <a:ext cx="8382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Initialize each            to a random value in </a:t>
            </a:r>
          </a:p>
          <a:p>
            <a:r>
              <a:rPr lang="en-US" sz="2400" dirty="0" smtClean="0"/>
              <a:t>(i.e.                            )</a:t>
            </a:r>
          </a:p>
          <a:p>
            <a:endParaRPr lang="en-US" sz="2400" dirty="0" smtClean="0"/>
          </a:p>
          <a:p>
            <a:r>
              <a:rPr lang="en-US" sz="2400" dirty="0" smtClean="0"/>
              <a:t>E.g.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857250"/>
            <a:ext cx="464058" cy="4503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2300" y="2572603"/>
            <a:ext cx="83820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Theta1 = 	rand(10,11)*(2*INIT_EPSILON) </a:t>
            </a:r>
          </a:p>
          <a:p>
            <a:r>
              <a:rPr lang="en-US" sz="24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	- INIT_EPSILON;</a:t>
            </a:r>
          </a:p>
          <a:p>
            <a:endParaRPr lang="en-US" sz="24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Theta2 = 	rand(1,11)*(2*INIT_EPSILON) 			- INIT_EPSILON;</a:t>
            </a:r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949572"/>
            <a:ext cx="717804" cy="3063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51" y="1241284"/>
            <a:ext cx="1778508" cy="4503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142200" y="700920"/>
              <a:ext cx="8469360" cy="3434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1760" y="690480"/>
                <a:ext cx="8491680" cy="345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128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105150"/>
            <a:ext cx="7772400" cy="799948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3505200" y="6667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smtClean="0"/>
              <a:t>P40</a:t>
            </a:r>
            <a:endParaRPr lang="zh-CN" altLang="en-US" sz="4400" b="1" dirty="0"/>
          </a:p>
        </p:txBody>
      </p:sp>
      <p:sp>
        <p:nvSpPr>
          <p:cNvPr id="4" name="圆角矩形 3"/>
          <p:cNvSpPr/>
          <p:nvPr/>
        </p:nvSpPr>
        <p:spPr>
          <a:xfrm>
            <a:off x="457200" y="2800350"/>
            <a:ext cx="8153400" cy="144780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72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Neural Networks: Learning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3431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Putting it together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Machine Learning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537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8575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black"/>
                </a:solidFill>
                <a:latin typeface="Calibri"/>
              </a:rPr>
              <a:t>Training a neural network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662285"/>
            <a:ext cx="8583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Pick a network architecture (connectivity pattern between neurons)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29" name="Group 328"/>
          <p:cNvGrpSpPr/>
          <p:nvPr/>
        </p:nvGrpSpPr>
        <p:grpSpPr>
          <a:xfrm>
            <a:off x="553633" y="1065322"/>
            <a:ext cx="1477790" cy="1043313"/>
            <a:chOff x="530062" y="1212293"/>
            <a:chExt cx="1790346" cy="1263977"/>
          </a:xfrm>
        </p:grpSpPr>
        <p:sp>
          <p:nvSpPr>
            <p:cNvPr id="17" name="Oval 16"/>
            <p:cNvSpPr/>
            <p:nvPr/>
          </p:nvSpPr>
          <p:spPr>
            <a:xfrm>
              <a:off x="530062" y="1824830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0062" y="1576146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30062" y="1327463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268604" y="121229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2" name="Straight Arrow Connector 21"/>
            <p:cNvCxnSpPr>
              <a:stCxn id="19" idx="6"/>
              <a:endCxn id="20" idx="2"/>
            </p:cNvCxnSpPr>
            <p:nvPr/>
          </p:nvCxnSpPr>
          <p:spPr>
            <a:xfrm flipV="1">
              <a:off x="742737" y="1319054"/>
              <a:ext cx="525867" cy="1151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8" idx="6"/>
              <a:endCxn id="20" idx="2"/>
            </p:cNvCxnSpPr>
            <p:nvPr/>
          </p:nvCxnSpPr>
          <p:spPr>
            <a:xfrm flipV="1">
              <a:off x="742737" y="1319054"/>
              <a:ext cx="525867" cy="36385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7" idx="6"/>
              <a:endCxn id="20" idx="2"/>
            </p:cNvCxnSpPr>
            <p:nvPr/>
          </p:nvCxnSpPr>
          <p:spPr>
            <a:xfrm flipV="1">
              <a:off x="742737" y="1319054"/>
              <a:ext cx="525867" cy="61253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1268603" y="148944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" name="Straight Arrow Connector 25"/>
            <p:cNvCxnSpPr>
              <a:stCxn id="19" idx="6"/>
              <a:endCxn id="25" idx="2"/>
            </p:cNvCxnSpPr>
            <p:nvPr/>
          </p:nvCxnSpPr>
          <p:spPr>
            <a:xfrm>
              <a:off x="742737" y="1434223"/>
              <a:ext cx="525866" cy="1619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8" idx="6"/>
              <a:endCxn id="25" idx="2"/>
            </p:cNvCxnSpPr>
            <p:nvPr/>
          </p:nvCxnSpPr>
          <p:spPr>
            <a:xfrm flipV="1">
              <a:off x="742737" y="1596201"/>
              <a:ext cx="525866" cy="867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7" idx="6"/>
              <a:endCxn id="25" idx="2"/>
            </p:cNvCxnSpPr>
            <p:nvPr/>
          </p:nvCxnSpPr>
          <p:spPr>
            <a:xfrm flipV="1">
              <a:off x="742737" y="1596201"/>
              <a:ext cx="525866" cy="33538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1268602" y="175576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0" name="Straight Arrow Connector 29"/>
            <p:cNvCxnSpPr>
              <a:stCxn id="19" idx="6"/>
              <a:endCxn id="29" idx="2"/>
            </p:cNvCxnSpPr>
            <p:nvPr/>
          </p:nvCxnSpPr>
          <p:spPr>
            <a:xfrm>
              <a:off x="742737" y="1434223"/>
              <a:ext cx="525865" cy="428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8" idx="6"/>
              <a:endCxn id="29" idx="2"/>
            </p:cNvCxnSpPr>
            <p:nvPr/>
          </p:nvCxnSpPr>
          <p:spPr>
            <a:xfrm>
              <a:off x="742737" y="1682906"/>
              <a:ext cx="525865" cy="1796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7" idx="6"/>
              <a:endCxn id="29" idx="2"/>
            </p:cNvCxnSpPr>
            <p:nvPr/>
          </p:nvCxnSpPr>
          <p:spPr>
            <a:xfrm flipV="1">
              <a:off x="742737" y="1862523"/>
              <a:ext cx="525865" cy="690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1268602" y="201630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7" name="Straight Arrow Connector 36"/>
            <p:cNvCxnSpPr>
              <a:stCxn id="19" idx="6"/>
              <a:endCxn id="36" idx="2"/>
            </p:cNvCxnSpPr>
            <p:nvPr/>
          </p:nvCxnSpPr>
          <p:spPr>
            <a:xfrm>
              <a:off x="742737" y="1434223"/>
              <a:ext cx="525865" cy="6888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8" idx="6"/>
              <a:endCxn id="36" idx="2"/>
            </p:cNvCxnSpPr>
            <p:nvPr/>
          </p:nvCxnSpPr>
          <p:spPr>
            <a:xfrm>
              <a:off x="742737" y="1682906"/>
              <a:ext cx="525865" cy="4401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7" idx="6"/>
              <a:endCxn id="36" idx="2"/>
            </p:cNvCxnSpPr>
            <p:nvPr/>
          </p:nvCxnSpPr>
          <p:spPr>
            <a:xfrm>
              <a:off x="742737" y="1931590"/>
              <a:ext cx="525865" cy="19147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2106362" y="121229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7" name="Straight Arrow Connector 46"/>
            <p:cNvCxnSpPr>
              <a:stCxn id="20" idx="6"/>
              <a:endCxn id="46" idx="2"/>
            </p:cNvCxnSpPr>
            <p:nvPr/>
          </p:nvCxnSpPr>
          <p:spPr>
            <a:xfrm flipV="1">
              <a:off x="1481279" y="1319053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5" idx="6"/>
              <a:endCxn id="46" idx="2"/>
            </p:cNvCxnSpPr>
            <p:nvPr/>
          </p:nvCxnSpPr>
          <p:spPr>
            <a:xfrm flipV="1">
              <a:off x="1481278" y="1319053"/>
              <a:ext cx="625083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29" idx="6"/>
              <a:endCxn id="46" idx="2"/>
            </p:cNvCxnSpPr>
            <p:nvPr/>
          </p:nvCxnSpPr>
          <p:spPr>
            <a:xfrm flipV="1">
              <a:off x="1481278" y="1319053"/>
              <a:ext cx="625084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6" idx="6"/>
              <a:endCxn id="46" idx="2"/>
            </p:cNvCxnSpPr>
            <p:nvPr/>
          </p:nvCxnSpPr>
          <p:spPr>
            <a:xfrm flipV="1">
              <a:off x="1481277" y="1319053"/>
              <a:ext cx="625085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106361" y="1492762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3" name="Straight Arrow Connector 52"/>
            <p:cNvCxnSpPr>
              <a:endCxn id="52" idx="2"/>
            </p:cNvCxnSpPr>
            <p:nvPr/>
          </p:nvCxnSpPr>
          <p:spPr>
            <a:xfrm flipV="1">
              <a:off x="1481278" y="1599523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9" idx="6"/>
              <a:endCxn id="52" idx="2"/>
            </p:cNvCxnSpPr>
            <p:nvPr/>
          </p:nvCxnSpPr>
          <p:spPr>
            <a:xfrm flipV="1">
              <a:off x="1481278" y="1599523"/>
              <a:ext cx="625083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52" idx="2"/>
            </p:cNvCxnSpPr>
            <p:nvPr/>
          </p:nvCxnSpPr>
          <p:spPr>
            <a:xfrm flipV="1">
              <a:off x="1481277" y="1599523"/>
              <a:ext cx="625084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0" idx="6"/>
              <a:endCxn id="52" idx="2"/>
            </p:cNvCxnSpPr>
            <p:nvPr/>
          </p:nvCxnSpPr>
          <p:spPr>
            <a:xfrm>
              <a:off x="1481279" y="1319054"/>
              <a:ext cx="625082" cy="2804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2107733" y="175049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V="1">
              <a:off x="1482650" y="1857259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endCxn id="58" idx="2"/>
            </p:cNvCxnSpPr>
            <p:nvPr/>
          </p:nvCxnSpPr>
          <p:spPr>
            <a:xfrm flipV="1">
              <a:off x="1482650" y="1857259"/>
              <a:ext cx="625083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25" idx="6"/>
              <a:endCxn id="58" idx="2"/>
            </p:cNvCxnSpPr>
            <p:nvPr/>
          </p:nvCxnSpPr>
          <p:spPr>
            <a:xfrm>
              <a:off x="1481278" y="1596202"/>
              <a:ext cx="626455" cy="2610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20" idx="6"/>
              <a:endCxn id="58" idx="2"/>
            </p:cNvCxnSpPr>
            <p:nvPr/>
          </p:nvCxnSpPr>
          <p:spPr>
            <a:xfrm>
              <a:off x="1481279" y="1319054"/>
              <a:ext cx="626454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/>
          </p:nvSpPr>
          <p:spPr>
            <a:xfrm>
              <a:off x="2106360" y="20090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65" name="Straight Arrow Connector 64"/>
            <p:cNvCxnSpPr>
              <a:stCxn id="36" idx="6"/>
              <a:endCxn id="64" idx="2"/>
            </p:cNvCxnSpPr>
            <p:nvPr/>
          </p:nvCxnSpPr>
          <p:spPr>
            <a:xfrm flipV="1">
              <a:off x="1481277" y="2115780"/>
              <a:ext cx="625083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29" idx="6"/>
              <a:endCxn id="64" idx="2"/>
            </p:cNvCxnSpPr>
            <p:nvPr/>
          </p:nvCxnSpPr>
          <p:spPr>
            <a:xfrm>
              <a:off x="1481278" y="1862524"/>
              <a:ext cx="625083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25" idx="6"/>
              <a:endCxn id="64" idx="2"/>
            </p:cNvCxnSpPr>
            <p:nvPr/>
          </p:nvCxnSpPr>
          <p:spPr>
            <a:xfrm>
              <a:off x="1481278" y="1596202"/>
              <a:ext cx="625082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20" idx="6"/>
              <a:endCxn id="64" idx="2"/>
            </p:cNvCxnSpPr>
            <p:nvPr/>
          </p:nvCxnSpPr>
          <p:spPr>
            <a:xfrm>
              <a:off x="1481279" y="1319054"/>
              <a:ext cx="625081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>
              <a:off x="1269690" y="22627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00" name="Straight Arrow Connector 99"/>
            <p:cNvCxnSpPr>
              <a:stCxn id="19" idx="6"/>
              <a:endCxn id="99" idx="2"/>
            </p:cNvCxnSpPr>
            <p:nvPr/>
          </p:nvCxnSpPr>
          <p:spPr>
            <a:xfrm>
              <a:off x="742737" y="1434223"/>
              <a:ext cx="526953" cy="9352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18" idx="6"/>
              <a:endCxn id="99" idx="2"/>
            </p:cNvCxnSpPr>
            <p:nvPr/>
          </p:nvCxnSpPr>
          <p:spPr>
            <a:xfrm>
              <a:off x="742737" y="1682906"/>
              <a:ext cx="526953" cy="6866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17" idx="6"/>
              <a:endCxn id="99" idx="2"/>
            </p:cNvCxnSpPr>
            <p:nvPr/>
          </p:nvCxnSpPr>
          <p:spPr>
            <a:xfrm>
              <a:off x="742737" y="1931590"/>
              <a:ext cx="526953" cy="43792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99" idx="6"/>
              <a:endCxn id="46" idx="2"/>
            </p:cNvCxnSpPr>
            <p:nvPr/>
          </p:nvCxnSpPr>
          <p:spPr>
            <a:xfrm flipV="1">
              <a:off x="1482365" y="1319053"/>
              <a:ext cx="623997" cy="10504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99" idx="6"/>
              <a:endCxn id="52" idx="2"/>
            </p:cNvCxnSpPr>
            <p:nvPr/>
          </p:nvCxnSpPr>
          <p:spPr>
            <a:xfrm flipV="1">
              <a:off x="1482365" y="1599522"/>
              <a:ext cx="623996" cy="7699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99" idx="6"/>
              <a:endCxn id="58" idx="2"/>
            </p:cNvCxnSpPr>
            <p:nvPr/>
          </p:nvCxnSpPr>
          <p:spPr>
            <a:xfrm flipV="1">
              <a:off x="1482365" y="1857259"/>
              <a:ext cx="625368" cy="51225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99" idx="6"/>
              <a:endCxn id="64" idx="2"/>
            </p:cNvCxnSpPr>
            <p:nvPr/>
          </p:nvCxnSpPr>
          <p:spPr>
            <a:xfrm flipV="1">
              <a:off x="1482365" y="2115779"/>
              <a:ext cx="623995" cy="2537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>
            <a:off x="3046947" y="1047750"/>
            <a:ext cx="2134972" cy="1068738"/>
            <a:chOff x="1905000" y="2190750"/>
            <a:chExt cx="3483917" cy="1744001"/>
          </a:xfrm>
        </p:grpSpPr>
        <p:sp>
          <p:nvSpPr>
            <p:cNvPr id="169" name="Oval 168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4" name="Straight Arrow Connector 173"/>
            <p:cNvCxnSpPr>
              <a:stCxn id="171" idx="6"/>
              <a:endCxn id="172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70" idx="6"/>
              <a:endCxn id="172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69" idx="6"/>
              <a:endCxn id="172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8" name="Straight Arrow Connector 177"/>
            <p:cNvCxnSpPr>
              <a:stCxn id="171" idx="6"/>
              <a:endCxn id="177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170" idx="6"/>
              <a:endCxn id="177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stCxn id="169" idx="6"/>
              <a:endCxn id="177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82" name="Straight Arrow Connector 181"/>
            <p:cNvCxnSpPr>
              <a:stCxn id="171" idx="6"/>
              <a:endCxn id="181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70" idx="6"/>
              <a:endCxn id="181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stCxn id="169" idx="6"/>
              <a:endCxn id="181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86" name="Straight Arrow Connector 185"/>
            <p:cNvCxnSpPr>
              <a:stCxn id="171" idx="6"/>
              <a:endCxn id="185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stCxn id="170" idx="6"/>
              <a:endCxn id="185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>
              <a:stCxn id="169" idx="6"/>
              <a:endCxn id="185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0" name="Straight Arrow Connector 189"/>
            <p:cNvCxnSpPr>
              <a:stCxn id="171" idx="6"/>
              <a:endCxn id="189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>
              <a:stCxn id="170" idx="6"/>
              <a:endCxn id="189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>
              <a:stCxn id="169" idx="6"/>
              <a:endCxn id="189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4" name="Straight Arrow Connector 193"/>
            <p:cNvCxnSpPr>
              <a:stCxn id="172" idx="6"/>
              <a:endCxn id="193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stCxn id="177" idx="6"/>
              <a:endCxn id="193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>
              <a:stCxn id="181" idx="6"/>
              <a:endCxn id="193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stCxn id="185" idx="6"/>
              <a:endCxn id="193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189" idx="6"/>
              <a:endCxn id="193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00" name="Straight Arrow Connector 199"/>
            <p:cNvCxnSpPr>
              <a:endCxn id="199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181" idx="6"/>
              <a:endCxn id="199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endCxn id="199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endCxn id="199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172" idx="6"/>
              <a:endCxn id="199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Oval 204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06" name="Straight Arrow Connector 205"/>
            <p:cNvCxnSpPr>
              <a:endCxn id="205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endCxn id="205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endCxn id="205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stCxn id="177" idx="6"/>
              <a:endCxn id="205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172" idx="6"/>
              <a:endCxn id="205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12" name="Straight Arrow Connector 211"/>
            <p:cNvCxnSpPr>
              <a:stCxn id="185" idx="6"/>
              <a:endCxn id="211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endCxn id="211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>
              <a:stCxn id="181" idx="6"/>
              <a:endCxn id="211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>
              <a:stCxn id="177" idx="6"/>
              <a:endCxn id="211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172" idx="6"/>
              <a:endCxn id="211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Oval 216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18" name="Straight Arrow Connector 217"/>
            <p:cNvCxnSpPr>
              <a:endCxn id="217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stCxn id="185" idx="6"/>
              <a:endCxn id="217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181" idx="6"/>
              <a:endCxn id="217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177" idx="6"/>
              <a:endCxn id="217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>
              <a:stCxn id="172" idx="6"/>
              <a:endCxn id="217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193" idx="6"/>
              <a:endCxn id="173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>
              <a:stCxn id="199" idx="6"/>
              <a:endCxn id="173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205" idx="6"/>
              <a:endCxn id="173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>
              <a:stCxn id="211" idx="6"/>
              <a:endCxn id="173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217" idx="6"/>
              <a:endCxn id="173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29" name="Straight Arrow Connector 228"/>
            <p:cNvCxnSpPr>
              <a:endCxn id="228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endCxn id="228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endCxn id="228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endCxn id="228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193" idx="6"/>
              <a:endCxn id="228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Oval 233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35" name="Straight Arrow Connector 234"/>
            <p:cNvCxnSpPr>
              <a:endCxn id="234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>
              <a:endCxn id="234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endCxn id="234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199" idx="6"/>
              <a:endCxn id="234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>
              <a:stCxn id="193" idx="6"/>
              <a:endCxn id="234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Oval 23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41" name="Straight Arrow Connector 240"/>
            <p:cNvCxnSpPr>
              <a:endCxn id="24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>
              <a:endCxn id="24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205" idx="6"/>
              <a:endCxn id="24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199" idx="6"/>
              <a:endCxn id="24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>
              <a:stCxn id="193" idx="6"/>
              <a:endCxn id="24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8" name="Group 437"/>
          <p:cNvGrpSpPr/>
          <p:nvPr/>
        </p:nvGrpSpPr>
        <p:grpSpPr>
          <a:xfrm>
            <a:off x="5995285" y="1053178"/>
            <a:ext cx="2384321" cy="1068738"/>
            <a:chOff x="5779980" y="1200150"/>
            <a:chExt cx="2888610" cy="1294778"/>
          </a:xfrm>
        </p:grpSpPr>
        <p:sp>
          <p:nvSpPr>
            <p:cNvPr id="252" name="Oval 251"/>
            <p:cNvSpPr/>
            <p:nvPr/>
          </p:nvSpPr>
          <p:spPr>
            <a:xfrm>
              <a:off x="5779980" y="1937183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3" name="Oval 252"/>
            <p:cNvSpPr/>
            <p:nvPr/>
          </p:nvSpPr>
          <p:spPr>
            <a:xfrm>
              <a:off x="5779980" y="1688499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4" name="Oval 253"/>
            <p:cNvSpPr/>
            <p:nvPr/>
          </p:nvSpPr>
          <p:spPr>
            <a:xfrm>
              <a:off x="5779980" y="1439816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5" name="Oval 254"/>
            <p:cNvSpPr/>
            <p:nvPr/>
          </p:nvSpPr>
          <p:spPr>
            <a:xfrm>
              <a:off x="6518522" y="120015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57" name="Straight Arrow Connector 256"/>
            <p:cNvCxnSpPr>
              <a:stCxn id="254" idx="6"/>
              <a:endCxn id="255" idx="2"/>
            </p:cNvCxnSpPr>
            <p:nvPr/>
          </p:nvCxnSpPr>
          <p:spPr>
            <a:xfrm flipV="1">
              <a:off x="5992655" y="1306911"/>
              <a:ext cx="525867" cy="23966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>
              <a:stCxn id="253" idx="6"/>
              <a:endCxn id="255" idx="2"/>
            </p:cNvCxnSpPr>
            <p:nvPr/>
          </p:nvCxnSpPr>
          <p:spPr>
            <a:xfrm flipV="1">
              <a:off x="5992655" y="1306911"/>
              <a:ext cx="525867" cy="4883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252" idx="6"/>
              <a:endCxn id="255" idx="2"/>
            </p:cNvCxnSpPr>
            <p:nvPr/>
          </p:nvCxnSpPr>
          <p:spPr>
            <a:xfrm flipV="1">
              <a:off x="5992655" y="1306911"/>
              <a:ext cx="525867" cy="73703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Oval 259"/>
            <p:cNvSpPr/>
            <p:nvPr/>
          </p:nvSpPr>
          <p:spPr>
            <a:xfrm>
              <a:off x="6518521" y="147729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1" name="Straight Arrow Connector 260"/>
            <p:cNvCxnSpPr>
              <a:stCxn id="254" idx="6"/>
              <a:endCxn id="260" idx="2"/>
            </p:cNvCxnSpPr>
            <p:nvPr/>
          </p:nvCxnSpPr>
          <p:spPr>
            <a:xfrm>
              <a:off x="5992655" y="1546576"/>
              <a:ext cx="525866" cy="374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253" idx="6"/>
              <a:endCxn id="260" idx="2"/>
            </p:cNvCxnSpPr>
            <p:nvPr/>
          </p:nvCxnSpPr>
          <p:spPr>
            <a:xfrm flipV="1">
              <a:off x="5992655" y="1584059"/>
              <a:ext cx="525866" cy="2112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>
              <a:stCxn id="252" idx="6"/>
              <a:endCxn id="260" idx="2"/>
            </p:cNvCxnSpPr>
            <p:nvPr/>
          </p:nvCxnSpPr>
          <p:spPr>
            <a:xfrm flipV="1">
              <a:off x="5992655" y="1584059"/>
              <a:ext cx="525866" cy="45988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Oval 263"/>
            <p:cNvSpPr/>
            <p:nvPr/>
          </p:nvSpPr>
          <p:spPr>
            <a:xfrm>
              <a:off x="6518520" y="174362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5" name="Straight Arrow Connector 264"/>
            <p:cNvCxnSpPr>
              <a:stCxn id="254" idx="6"/>
              <a:endCxn id="264" idx="2"/>
            </p:cNvCxnSpPr>
            <p:nvPr/>
          </p:nvCxnSpPr>
          <p:spPr>
            <a:xfrm>
              <a:off x="5992655" y="1546576"/>
              <a:ext cx="525865" cy="3038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>
              <a:stCxn id="253" idx="6"/>
              <a:endCxn id="264" idx="2"/>
            </p:cNvCxnSpPr>
            <p:nvPr/>
          </p:nvCxnSpPr>
          <p:spPr>
            <a:xfrm>
              <a:off x="5992655" y="1795260"/>
              <a:ext cx="525865" cy="551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>
              <a:stCxn id="252" idx="6"/>
              <a:endCxn id="264" idx="2"/>
            </p:cNvCxnSpPr>
            <p:nvPr/>
          </p:nvCxnSpPr>
          <p:spPr>
            <a:xfrm flipV="1">
              <a:off x="5992655" y="1850381"/>
              <a:ext cx="525865" cy="1935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Oval 267"/>
            <p:cNvSpPr/>
            <p:nvPr/>
          </p:nvSpPr>
          <p:spPr>
            <a:xfrm>
              <a:off x="6518520" y="200416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9" name="Straight Arrow Connector 268"/>
            <p:cNvCxnSpPr>
              <a:stCxn id="254" idx="6"/>
              <a:endCxn id="268" idx="2"/>
            </p:cNvCxnSpPr>
            <p:nvPr/>
          </p:nvCxnSpPr>
          <p:spPr>
            <a:xfrm>
              <a:off x="5992655" y="1546576"/>
              <a:ext cx="525864" cy="5643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>
              <a:stCxn id="253" idx="6"/>
              <a:endCxn id="268" idx="2"/>
            </p:cNvCxnSpPr>
            <p:nvPr/>
          </p:nvCxnSpPr>
          <p:spPr>
            <a:xfrm>
              <a:off x="5992655" y="1795260"/>
              <a:ext cx="525864" cy="31566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>
              <a:stCxn id="252" idx="6"/>
              <a:endCxn id="268" idx="2"/>
            </p:cNvCxnSpPr>
            <p:nvPr/>
          </p:nvCxnSpPr>
          <p:spPr>
            <a:xfrm>
              <a:off x="5992655" y="2043943"/>
              <a:ext cx="525864" cy="6697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Oval 271"/>
            <p:cNvSpPr/>
            <p:nvPr/>
          </p:nvSpPr>
          <p:spPr>
            <a:xfrm>
              <a:off x="6518522" y="227502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73" name="Straight Arrow Connector 272"/>
            <p:cNvCxnSpPr>
              <a:stCxn id="254" idx="6"/>
              <a:endCxn id="272" idx="2"/>
            </p:cNvCxnSpPr>
            <p:nvPr/>
          </p:nvCxnSpPr>
          <p:spPr>
            <a:xfrm>
              <a:off x="5992655" y="1546576"/>
              <a:ext cx="525867" cy="83520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>
              <a:stCxn id="253" idx="6"/>
              <a:endCxn id="272" idx="2"/>
            </p:cNvCxnSpPr>
            <p:nvPr/>
          </p:nvCxnSpPr>
          <p:spPr>
            <a:xfrm>
              <a:off x="5992655" y="1795260"/>
              <a:ext cx="525867" cy="5865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>
              <a:stCxn id="252" idx="6"/>
              <a:endCxn id="272" idx="2"/>
            </p:cNvCxnSpPr>
            <p:nvPr/>
          </p:nvCxnSpPr>
          <p:spPr>
            <a:xfrm>
              <a:off x="5992655" y="2043943"/>
              <a:ext cx="525867" cy="33784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/>
            <p:cNvSpPr/>
            <p:nvPr/>
          </p:nvSpPr>
          <p:spPr>
            <a:xfrm>
              <a:off x="7086602" y="12001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77" name="Straight Arrow Connector 276"/>
            <p:cNvCxnSpPr>
              <a:stCxn id="255" idx="6"/>
              <a:endCxn id="276" idx="2"/>
            </p:cNvCxnSpPr>
            <p:nvPr/>
          </p:nvCxnSpPr>
          <p:spPr>
            <a:xfrm flipV="1">
              <a:off x="6731197" y="1306910"/>
              <a:ext cx="35540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260" idx="6"/>
              <a:endCxn id="276" idx="2"/>
            </p:cNvCxnSpPr>
            <p:nvPr/>
          </p:nvCxnSpPr>
          <p:spPr>
            <a:xfrm flipV="1">
              <a:off x="6731196" y="1306910"/>
              <a:ext cx="355406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264" idx="6"/>
              <a:endCxn id="276" idx="2"/>
            </p:cNvCxnSpPr>
            <p:nvPr/>
          </p:nvCxnSpPr>
          <p:spPr>
            <a:xfrm flipV="1">
              <a:off x="6731195" y="1306910"/>
              <a:ext cx="355407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>
              <a:stCxn id="268" idx="6"/>
              <a:endCxn id="276" idx="2"/>
            </p:cNvCxnSpPr>
            <p:nvPr/>
          </p:nvCxnSpPr>
          <p:spPr>
            <a:xfrm flipV="1">
              <a:off x="6731195" y="1306910"/>
              <a:ext cx="355407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>
              <a:stCxn id="272" idx="6"/>
              <a:endCxn id="276" idx="2"/>
            </p:cNvCxnSpPr>
            <p:nvPr/>
          </p:nvCxnSpPr>
          <p:spPr>
            <a:xfrm flipV="1">
              <a:off x="6731197" y="1306910"/>
              <a:ext cx="355405" cy="10748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Oval 281"/>
            <p:cNvSpPr/>
            <p:nvPr/>
          </p:nvSpPr>
          <p:spPr>
            <a:xfrm>
              <a:off x="7086601" y="14806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83" name="Straight Arrow Connector 282"/>
            <p:cNvCxnSpPr>
              <a:stCxn id="260" idx="6"/>
              <a:endCxn id="282" idx="2"/>
            </p:cNvCxnSpPr>
            <p:nvPr/>
          </p:nvCxnSpPr>
          <p:spPr>
            <a:xfrm>
              <a:off x="6731196" y="1584058"/>
              <a:ext cx="355405" cy="33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>
              <a:stCxn id="264" idx="6"/>
              <a:endCxn id="282" idx="2"/>
            </p:cNvCxnSpPr>
            <p:nvPr/>
          </p:nvCxnSpPr>
          <p:spPr>
            <a:xfrm flipV="1">
              <a:off x="6731195" y="1587379"/>
              <a:ext cx="355406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>
              <a:stCxn id="268" idx="6"/>
              <a:endCxn id="282" idx="2"/>
            </p:cNvCxnSpPr>
            <p:nvPr/>
          </p:nvCxnSpPr>
          <p:spPr>
            <a:xfrm flipV="1">
              <a:off x="6731195" y="1587379"/>
              <a:ext cx="355406" cy="52354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>
              <a:stCxn id="272" idx="6"/>
              <a:endCxn id="288" idx="2"/>
            </p:cNvCxnSpPr>
            <p:nvPr/>
          </p:nvCxnSpPr>
          <p:spPr>
            <a:xfrm flipV="1">
              <a:off x="673119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/>
            <p:cNvCxnSpPr>
              <a:stCxn id="255" idx="6"/>
              <a:endCxn id="282" idx="2"/>
            </p:cNvCxnSpPr>
            <p:nvPr/>
          </p:nvCxnSpPr>
          <p:spPr>
            <a:xfrm>
              <a:off x="6731197" y="1306911"/>
              <a:ext cx="355404" cy="2804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/>
            <p:cNvSpPr/>
            <p:nvPr/>
          </p:nvSpPr>
          <p:spPr>
            <a:xfrm>
              <a:off x="7087973" y="173835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89" name="Straight Arrow Connector 288"/>
            <p:cNvCxnSpPr>
              <a:stCxn id="264" idx="6"/>
              <a:endCxn id="288" idx="2"/>
            </p:cNvCxnSpPr>
            <p:nvPr/>
          </p:nvCxnSpPr>
          <p:spPr>
            <a:xfrm flipV="1">
              <a:off x="6731195" y="1845116"/>
              <a:ext cx="356778" cy="52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>
              <a:stCxn id="268" idx="6"/>
              <a:endCxn id="288" idx="2"/>
            </p:cNvCxnSpPr>
            <p:nvPr/>
          </p:nvCxnSpPr>
          <p:spPr>
            <a:xfrm flipV="1">
              <a:off x="6731195" y="1845116"/>
              <a:ext cx="356778" cy="2658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>
              <a:stCxn id="272" idx="6"/>
              <a:endCxn id="288" idx="2"/>
            </p:cNvCxnSpPr>
            <p:nvPr/>
          </p:nvCxnSpPr>
          <p:spPr>
            <a:xfrm flipV="1">
              <a:off x="673119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260" idx="6"/>
              <a:endCxn id="288" idx="2"/>
            </p:cNvCxnSpPr>
            <p:nvPr/>
          </p:nvCxnSpPr>
          <p:spPr>
            <a:xfrm>
              <a:off x="6731196" y="1584058"/>
              <a:ext cx="356777" cy="2610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255" idx="6"/>
              <a:endCxn id="288" idx="2"/>
            </p:cNvCxnSpPr>
            <p:nvPr/>
          </p:nvCxnSpPr>
          <p:spPr>
            <a:xfrm>
              <a:off x="6731197" y="1306911"/>
              <a:ext cx="356776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Oval 293"/>
            <p:cNvSpPr/>
            <p:nvPr/>
          </p:nvSpPr>
          <p:spPr>
            <a:xfrm>
              <a:off x="7086600" y="199687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95" name="Straight Arrow Connector 294"/>
            <p:cNvCxnSpPr>
              <a:stCxn id="268" idx="6"/>
              <a:endCxn id="294" idx="2"/>
            </p:cNvCxnSpPr>
            <p:nvPr/>
          </p:nvCxnSpPr>
          <p:spPr>
            <a:xfrm flipV="1">
              <a:off x="6731195" y="2103636"/>
              <a:ext cx="355405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>
              <a:stCxn id="272" idx="6"/>
              <a:endCxn id="294" idx="2"/>
            </p:cNvCxnSpPr>
            <p:nvPr/>
          </p:nvCxnSpPr>
          <p:spPr>
            <a:xfrm flipV="1">
              <a:off x="6731197" y="2103636"/>
              <a:ext cx="355403" cy="2781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>
              <a:stCxn id="264" idx="6"/>
              <a:endCxn id="294" idx="2"/>
            </p:cNvCxnSpPr>
            <p:nvPr/>
          </p:nvCxnSpPr>
          <p:spPr>
            <a:xfrm>
              <a:off x="6731195" y="1850380"/>
              <a:ext cx="355405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>
              <a:stCxn id="260" idx="6"/>
              <a:endCxn id="294" idx="2"/>
            </p:cNvCxnSpPr>
            <p:nvPr/>
          </p:nvCxnSpPr>
          <p:spPr>
            <a:xfrm>
              <a:off x="6731196" y="1584058"/>
              <a:ext cx="355404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>
              <a:stCxn id="255" idx="6"/>
              <a:endCxn id="294" idx="2"/>
            </p:cNvCxnSpPr>
            <p:nvPr/>
          </p:nvCxnSpPr>
          <p:spPr>
            <a:xfrm>
              <a:off x="6731197" y="1306911"/>
              <a:ext cx="355403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/>
            <p:nvPr/>
          </p:nvSpPr>
          <p:spPr>
            <a:xfrm>
              <a:off x="7086600" y="228140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01" name="Straight Arrow Connector 300"/>
            <p:cNvCxnSpPr>
              <a:stCxn id="272" idx="6"/>
              <a:endCxn id="300" idx="2"/>
            </p:cNvCxnSpPr>
            <p:nvPr/>
          </p:nvCxnSpPr>
          <p:spPr>
            <a:xfrm>
              <a:off x="6731197" y="2381783"/>
              <a:ext cx="355403" cy="63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/>
            <p:cNvCxnSpPr>
              <a:stCxn id="268" idx="6"/>
              <a:endCxn id="300" idx="2"/>
            </p:cNvCxnSpPr>
            <p:nvPr/>
          </p:nvCxnSpPr>
          <p:spPr>
            <a:xfrm>
              <a:off x="6731195" y="2110921"/>
              <a:ext cx="355405" cy="2772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264" idx="6"/>
              <a:endCxn id="300" idx="2"/>
            </p:cNvCxnSpPr>
            <p:nvPr/>
          </p:nvCxnSpPr>
          <p:spPr>
            <a:xfrm>
              <a:off x="6731195" y="1850380"/>
              <a:ext cx="355405" cy="5377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>
              <a:stCxn id="260" idx="6"/>
              <a:endCxn id="300" idx="2"/>
            </p:cNvCxnSpPr>
            <p:nvPr/>
          </p:nvCxnSpPr>
          <p:spPr>
            <a:xfrm>
              <a:off x="6731196" y="1584058"/>
              <a:ext cx="355404" cy="80411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/>
            <p:cNvCxnSpPr>
              <a:stCxn id="255" idx="6"/>
              <a:endCxn id="300" idx="2"/>
            </p:cNvCxnSpPr>
            <p:nvPr/>
          </p:nvCxnSpPr>
          <p:spPr>
            <a:xfrm>
              <a:off x="6731197" y="1306911"/>
              <a:ext cx="355403" cy="10812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Oval 329"/>
            <p:cNvSpPr/>
            <p:nvPr/>
          </p:nvSpPr>
          <p:spPr>
            <a:xfrm>
              <a:off x="8455915" y="1333055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31" name="Straight Arrow Connector 330"/>
            <p:cNvCxnSpPr>
              <a:endCxn id="330" idx="2"/>
            </p:cNvCxnSpPr>
            <p:nvPr/>
          </p:nvCxnSpPr>
          <p:spPr>
            <a:xfrm>
              <a:off x="7871042" y="1306910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endCxn id="330" idx="2"/>
            </p:cNvCxnSpPr>
            <p:nvPr/>
          </p:nvCxnSpPr>
          <p:spPr>
            <a:xfrm flipV="1">
              <a:off x="7871041" y="1439816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>
              <a:endCxn id="330" idx="2"/>
            </p:cNvCxnSpPr>
            <p:nvPr/>
          </p:nvCxnSpPr>
          <p:spPr>
            <a:xfrm flipV="1">
              <a:off x="7872413" y="1439816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>
              <a:endCxn id="330" idx="2"/>
            </p:cNvCxnSpPr>
            <p:nvPr/>
          </p:nvCxnSpPr>
          <p:spPr>
            <a:xfrm flipV="1">
              <a:off x="7871041" y="1439816"/>
              <a:ext cx="584874" cy="6638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endCxn id="330" idx="2"/>
            </p:cNvCxnSpPr>
            <p:nvPr/>
          </p:nvCxnSpPr>
          <p:spPr>
            <a:xfrm flipV="1">
              <a:off x="7871040" y="1439816"/>
              <a:ext cx="584875" cy="94835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Oval 335"/>
            <p:cNvSpPr/>
            <p:nvPr/>
          </p:nvSpPr>
          <p:spPr>
            <a:xfrm>
              <a:off x="8455914" y="16121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37" name="Straight Arrow Connector 336"/>
            <p:cNvCxnSpPr>
              <a:endCxn id="336" idx="2"/>
            </p:cNvCxnSpPr>
            <p:nvPr/>
          </p:nvCxnSpPr>
          <p:spPr>
            <a:xfrm>
              <a:off x="7871041" y="1585974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endCxn id="336" idx="2"/>
            </p:cNvCxnSpPr>
            <p:nvPr/>
          </p:nvCxnSpPr>
          <p:spPr>
            <a:xfrm flipV="1">
              <a:off x="7871041" y="1718880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endCxn id="336" idx="2"/>
            </p:cNvCxnSpPr>
            <p:nvPr/>
          </p:nvCxnSpPr>
          <p:spPr>
            <a:xfrm flipV="1">
              <a:off x="7872413" y="1718880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endCxn id="336" idx="2"/>
            </p:cNvCxnSpPr>
            <p:nvPr/>
          </p:nvCxnSpPr>
          <p:spPr>
            <a:xfrm flipV="1">
              <a:off x="7871040" y="1718880"/>
              <a:ext cx="584874" cy="6638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>
              <a:endCxn id="336" idx="2"/>
            </p:cNvCxnSpPr>
            <p:nvPr/>
          </p:nvCxnSpPr>
          <p:spPr>
            <a:xfrm>
              <a:off x="7871042" y="1306910"/>
              <a:ext cx="584872" cy="4119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/>
            <p:nvPr/>
          </p:nvSpPr>
          <p:spPr>
            <a:xfrm>
              <a:off x="8455913" y="186644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43" name="Straight Arrow Connector 342"/>
            <p:cNvCxnSpPr>
              <a:endCxn id="342" idx="2"/>
            </p:cNvCxnSpPr>
            <p:nvPr/>
          </p:nvCxnSpPr>
          <p:spPr>
            <a:xfrm>
              <a:off x="7871041" y="1840299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>
              <a:endCxn id="342" idx="2"/>
            </p:cNvCxnSpPr>
            <p:nvPr/>
          </p:nvCxnSpPr>
          <p:spPr>
            <a:xfrm flipV="1">
              <a:off x="7871040" y="1973204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endCxn id="342" idx="2"/>
            </p:cNvCxnSpPr>
            <p:nvPr/>
          </p:nvCxnSpPr>
          <p:spPr>
            <a:xfrm flipV="1">
              <a:off x="7872412" y="1973204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endCxn id="342" idx="2"/>
            </p:cNvCxnSpPr>
            <p:nvPr/>
          </p:nvCxnSpPr>
          <p:spPr>
            <a:xfrm>
              <a:off x="7871041" y="1587380"/>
              <a:ext cx="584872" cy="3858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>
              <a:endCxn id="342" idx="2"/>
            </p:cNvCxnSpPr>
            <p:nvPr/>
          </p:nvCxnSpPr>
          <p:spPr>
            <a:xfrm>
              <a:off x="7871042" y="1306910"/>
              <a:ext cx="584871" cy="66629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Oval 347"/>
            <p:cNvSpPr/>
            <p:nvPr/>
          </p:nvSpPr>
          <p:spPr>
            <a:xfrm>
              <a:off x="8455915" y="21354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49" name="Straight Arrow Connector 348"/>
            <p:cNvCxnSpPr>
              <a:endCxn id="348" idx="2"/>
            </p:cNvCxnSpPr>
            <p:nvPr/>
          </p:nvCxnSpPr>
          <p:spPr>
            <a:xfrm>
              <a:off x="7871042" y="2109305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endCxn id="348" idx="2"/>
            </p:cNvCxnSpPr>
            <p:nvPr/>
          </p:nvCxnSpPr>
          <p:spPr>
            <a:xfrm flipV="1">
              <a:off x="7871041" y="2242210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endCxn id="348" idx="2"/>
            </p:cNvCxnSpPr>
            <p:nvPr/>
          </p:nvCxnSpPr>
          <p:spPr>
            <a:xfrm>
              <a:off x="7872413" y="1845116"/>
              <a:ext cx="583501" cy="39709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>
              <a:endCxn id="348" idx="2"/>
            </p:cNvCxnSpPr>
            <p:nvPr/>
          </p:nvCxnSpPr>
          <p:spPr>
            <a:xfrm>
              <a:off x="7871041" y="1587380"/>
              <a:ext cx="584873" cy="6548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endCxn id="348" idx="2"/>
            </p:cNvCxnSpPr>
            <p:nvPr/>
          </p:nvCxnSpPr>
          <p:spPr>
            <a:xfrm>
              <a:off x="7871042" y="1306910"/>
              <a:ext cx="584873" cy="93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Oval 399"/>
            <p:cNvSpPr/>
            <p:nvPr/>
          </p:nvSpPr>
          <p:spPr>
            <a:xfrm>
              <a:off x="7086602" y="120015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1" name="Oval 400"/>
            <p:cNvSpPr/>
            <p:nvPr/>
          </p:nvSpPr>
          <p:spPr>
            <a:xfrm>
              <a:off x="7086601" y="147729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2" name="Oval 401"/>
            <p:cNvSpPr/>
            <p:nvPr/>
          </p:nvSpPr>
          <p:spPr>
            <a:xfrm>
              <a:off x="7086600" y="174362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3" name="Oval 402"/>
            <p:cNvSpPr/>
            <p:nvPr/>
          </p:nvSpPr>
          <p:spPr>
            <a:xfrm>
              <a:off x="7086600" y="200416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4" name="Oval 403"/>
            <p:cNvSpPr/>
            <p:nvPr/>
          </p:nvSpPr>
          <p:spPr>
            <a:xfrm>
              <a:off x="7086602" y="227502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5" name="Oval 404"/>
            <p:cNvSpPr/>
            <p:nvPr/>
          </p:nvSpPr>
          <p:spPr>
            <a:xfrm>
              <a:off x="7654682" y="12001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06" name="Straight Arrow Connector 405"/>
            <p:cNvCxnSpPr>
              <a:stCxn id="400" idx="6"/>
              <a:endCxn id="405" idx="2"/>
            </p:cNvCxnSpPr>
            <p:nvPr/>
          </p:nvCxnSpPr>
          <p:spPr>
            <a:xfrm flipV="1">
              <a:off x="7299277" y="1306910"/>
              <a:ext cx="35540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Arrow Connector 406"/>
            <p:cNvCxnSpPr>
              <a:stCxn id="401" idx="6"/>
              <a:endCxn id="405" idx="2"/>
            </p:cNvCxnSpPr>
            <p:nvPr/>
          </p:nvCxnSpPr>
          <p:spPr>
            <a:xfrm flipV="1">
              <a:off x="7299276" y="1306910"/>
              <a:ext cx="355406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Arrow Connector 407"/>
            <p:cNvCxnSpPr>
              <a:stCxn id="402" idx="6"/>
              <a:endCxn id="405" idx="2"/>
            </p:cNvCxnSpPr>
            <p:nvPr/>
          </p:nvCxnSpPr>
          <p:spPr>
            <a:xfrm flipV="1">
              <a:off x="7299275" y="1306910"/>
              <a:ext cx="355407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Arrow Connector 408"/>
            <p:cNvCxnSpPr>
              <a:stCxn id="403" idx="6"/>
              <a:endCxn id="405" idx="2"/>
            </p:cNvCxnSpPr>
            <p:nvPr/>
          </p:nvCxnSpPr>
          <p:spPr>
            <a:xfrm flipV="1">
              <a:off x="7299275" y="1306910"/>
              <a:ext cx="355407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Arrow Connector 409"/>
            <p:cNvCxnSpPr>
              <a:stCxn id="404" idx="6"/>
              <a:endCxn id="405" idx="2"/>
            </p:cNvCxnSpPr>
            <p:nvPr/>
          </p:nvCxnSpPr>
          <p:spPr>
            <a:xfrm flipV="1">
              <a:off x="7299277" y="1306910"/>
              <a:ext cx="355405" cy="10748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1" name="Oval 410"/>
            <p:cNvSpPr/>
            <p:nvPr/>
          </p:nvSpPr>
          <p:spPr>
            <a:xfrm>
              <a:off x="7654681" y="14806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12" name="Straight Arrow Connector 411"/>
            <p:cNvCxnSpPr>
              <a:stCxn id="401" idx="6"/>
              <a:endCxn id="411" idx="2"/>
            </p:cNvCxnSpPr>
            <p:nvPr/>
          </p:nvCxnSpPr>
          <p:spPr>
            <a:xfrm>
              <a:off x="7299276" y="1584058"/>
              <a:ext cx="355405" cy="33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/>
            <p:cNvCxnSpPr>
              <a:stCxn id="402" idx="6"/>
              <a:endCxn id="411" idx="2"/>
            </p:cNvCxnSpPr>
            <p:nvPr/>
          </p:nvCxnSpPr>
          <p:spPr>
            <a:xfrm flipV="1">
              <a:off x="7299275" y="1587379"/>
              <a:ext cx="355406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/>
            <p:cNvCxnSpPr>
              <a:stCxn id="403" idx="6"/>
              <a:endCxn id="411" idx="2"/>
            </p:cNvCxnSpPr>
            <p:nvPr/>
          </p:nvCxnSpPr>
          <p:spPr>
            <a:xfrm flipV="1">
              <a:off x="7299275" y="1587379"/>
              <a:ext cx="355406" cy="52354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Arrow Connector 414"/>
            <p:cNvCxnSpPr>
              <a:stCxn id="404" idx="6"/>
              <a:endCxn id="417" idx="2"/>
            </p:cNvCxnSpPr>
            <p:nvPr/>
          </p:nvCxnSpPr>
          <p:spPr>
            <a:xfrm flipV="1">
              <a:off x="729927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Arrow Connector 415"/>
            <p:cNvCxnSpPr>
              <a:stCxn id="400" idx="6"/>
              <a:endCxn id="411" idx="2"/>
            </p:cNvCxnSpPr>
            <p:nvPr/>
          </p:nvCxnSpPr>
          <p:spPr>
            <a:xfrm>
              <a:off x="7299277" y="1306911"/>
              <a:ext cx="355404" cy="2804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Oval 416"/>
            <p:cNvSpPr/>
            <p:nvPr/>
          </p:nvSpPr>
          <p:spPr>
            <a:xfrm>
              <a:off x="7656053" y="173835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18" name="Straight Arrow Connector 417"/>
            <p:cNvCxnSpPr>
              <a:stCxn id="402" idx="6"/>
              <a:endCxn id="417" idx="2"/>
            </p:cNvCxnSpPr>
            <p:nvPr/>
          </p:nvCxnSpPr>
          <p:spPr>
            <a:xfrm flipV="1">
              <a:off x="7299275" y="1845116"/>
              <a:ext cx="356778" cy="52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Arrow Connector 418"/>
            <p:cNvCxnSpPr>
              <a:stCxn id="403" idx="6"/>
              <a:endCxn id="417" idx="2"/>
            </p:cNvCxnSpPr>
            <p:nvPr/>
          </p:nvCxnSpPr>
          <p:spPr>
            <a:xfrm flipV="1">
              <a:off x="7299275" y="1845116"/>
              <a:ext cx="356778" cy="2658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Arrow Connector 419"/>
            <p:cNvCxnSpPr>
              <a:stCxn id="404" idx="6"/>
              <a:endCxn id="417" idx="2"/>
            </p:cNvCxnSpPr>
            <p:nvPr/>
          </p:nvCxnSpPr>
          <p:spPr>
            <a:xfrm flipV="1">
              <a:off x="729927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Arrow Connector 420"/>
            <p:cNvCxnSpPr>
              <a:stCxn id="401" idx="6"/>
              <a:endCxn id="417" idx="2"/>
            </p:cNvCxnSpPr>
            <p:nvPr/>
          </p:nvCxnSpPr>
          <p:spPr>
            <a:xfrm>
              <a:off x="7299276" y="1584058"/>
              <a:ext cx="356777" cy="2610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Arrow Connector 421"/>
            <p:cNvCxnSpPr>
              <a:stCxn id="400" idx="6"/>
              <a:endCxn id="417" idx="2"/>
            </p:cNvCxnSpPr>
            <p:nvPr/>
          </p:nvCxnSpPr>
          <p:spPr>
            <a:xfrm>
              <a:off x="7299277" y="1306911"/>
              <a:ext cx="356776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/>
            <p:cNvSpPr/>
            <p:nvPr/>
          </p:nvSpPr>
          <p:spPr>
            <a:xfrm>
              <a:off x="7654680" y="199687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24" name="Straight Arrow Connector 423"/>
            <p:cNvCxnSpPr>
              <a:stCxn id="403" idx="6"/>
              <a:endCxn id="423" idx="2"/>
            </p:cNvCxnSpPr>
            <p:nvPr/>
          </p:nvCxnSpPr>
          <p:spPr>
            <a:xfrm flipV="1">
              <a:off x="7299275" y="2103636"/>
              <a:ext cx="355405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Arrow Connector 424"/>
            <p:cNvCxnSpPr>
              <a:stCxn id="404" idx="6"/>
              <a:endCxn id="423" idx="2"/>
            </p:cNvCxnSpPr>
            <p:nvPr/>
          </p:nvCxnSpPr>
          <p:spPr>
            <a:xfrm flipV="1">
              <a:off x="7299277" y="2103636"/>
              <a:ext cx="355403" cy="2781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Arrow Connector 425"/>
            <p:cNvCxnSpPr>
              <a:stCxn id="402" idx="6"/>
              <a:endCxn id="423" idx="2"/>
            </p:cNvCxnSpPr>
            <p:nvPr/>
          </p:nvCxnSpPr>
          <p:spPr>
            <a:xfrm>
              <a:off x="7299275" y="1850380"/>
              <a:ext cx="355405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Arrow Connector 426"/>
            <p:cNvCxnSpPr>
              <a:stCxn id="401" idx="6"/>
              <a:endCxn id="423" idx="2"/>
            </p:cNvCxnSpPr>
            <p:nvPr/>
          </p:nvCxnSpPr>
          <p:spPr>
            <a:xfrm>
              <a:off x="7299276" y="1584058"/>
              <a:ext cx="355404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Arrow Connector 427"/>
            <p:cNvCxnSpPr>
              <a:stCxn id="400" idx="6"/>
              <a:endCxn id="423" idx="2"/>
            </p:cNvCxnSpPr>
            <p:nvPr/>
          </p:nvCxnSpPr>
          <p:spPr>
            <a:xfrm>
              <a:off x="7299277" y="1306911"/>
              <a:ext cx="355403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9" name="Oval 428"/>
            <p:cNvSpPr/>
            <p:nvPr/>
          </p:nvSpPr>
          <p:spPr>
            <a:xfrm>
              <a:off x="7654680" y="228140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30" name="Straight Arrow Connector 429"/>
            <p:cNvCxnSpPr>
              <a:stCxn id="404" idx="6"/>
              <a:endCxn id="429" idx="2"/>
            </p:cNvCxnSpPr>
            <p:nvPr/>
          </p:nvCxnSpPr>
          <p:spPr>
            <a:xfrm>
              <a:off x="7299277" y="2381783"/>
              <a:ext cx="355403" cy="63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Arrow Connector 430"/>
            <p:cNvCxnSpPr>
              <a:stCxn id="403" idx="6"/>
              <a:endCxn id="429" idx="2"/>
            </p:cNvCxnSpPr>
            <p:nvPr/>
          </p:nvCxnSpPr>
          <p:spPr>
            <a:xfrm>
              <a:off x="7299275" y="2110921"/>
              <a:ext cx="355405" cy="2772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Arrow Connector 431"/>
            <p:cNvCxnSpPr>
              <a:stCxn id="402" idx="6"/>
              <a:endCxn id="429" idx="2"/>
            </p:cNvCxnSpPr>
            <p:nvPr/>
          </p:nvCxnSpPr>
          <p:spPr>
            <a:xfrm>
              <a:off x="7299275" y="1850380"/>
              <a:ext cx="355405" cy="5377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Arrow Connector 432"/>
            <p:cNvCxnSpPr>
              <a:stCxn id="401" idx="6"/>
              <a:endCxn id="429" idx="2"/>
            </p:cNvCxnSpPr>
            <p:nvPr/>
          </p:nvCxnSpPr>
          <p:spPr>
            <a:xfrm>
              <a:off x="7299276" y="1584058"/>
              <a:ext cx="355404" cy="80411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Arrow Connector 433"/>
            <p:cNvCxnSpPr>
              <a:stCxn id="400" idx="6"/>
              <a:endCxn id="429" idx="2"/>
            </p:cNvCxnSpPr>
            <p:nvPr/>
          </p:nvCxnSpPr>
          <p:spPr>
            <a:xfrm>
              <a:off x="7299277" y="1306911"/>
              <a:ext cx="355403" cy="10812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6" name="TextBox 435"/>
          <p:cNvSpPr txBox="1"/>
          <p:nvPr/>
        </p:nvSpPr>
        <p:spPr>
          <a:xfrm>
            <a:off x="304800" y="2315111"/>
            <a:ext cx="85833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No. of input units: Dimension of features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No. output units: Number of classes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Reasonable default: 1 hidden layer, or if &gt;1 hidden layer, have same no. of hidden units in every layer (usually the more the better)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37" name="Picture 43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67771"/>
            <a:ext cx="350520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3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96410" y="4059649"/>
            <a:ext cx="4556590" cy="6186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48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Training a neural network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662285"/>
            <a:ext cx="85833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400" smtClean="0">
                <a:solidFill>
                  <a:prstClr val="black"/>
                </a:solidFill>
                <a:latin typeface="Calibri"/>
              </a:rPr>
              <a:t>Randomly initialize weights</a:t>
            </a:r>
            <a:endParaRPr lang="en-US" sz="2400" dirty="0" smtClean="0">
              <a:solidFill>
                <a:prstClr val="black"/>
              </a:solidFill>
              <a:latin typeface="Calibri"/>
            </a:endParaRP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Implement forward propagation to get               for any  </a:t>
            </a: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Implement code to compute cost function</a:t>
            </a: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Implement </a:t>
            </a:r>
            <a:r>
              <a:rPr lang="en-US" sz="2400" dirty="0" err="1" smtClean="0">
                <a:solidFill>
                  <a:prstClr val="black"/>
                </a:solidFill>
                <a:latin typeface="Calibri"/>
              </a:rPr>
              <a:t>backprop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 to compute partial derivatives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30" y="1126995"/>
            <a:ext cx="350520" cy="2305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37285"/>
            <a:ext cx="861060" cy="2914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60" y="1521775"/>
            <a:ext cx="518160" cy="255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350" y="1777045"/>
            <a:ext cx="1049655" cy="453390"/>
          </a:xfrm>
          <a:prstGeom prst="rect">
            <a:avLst/>
          </a:prstGeom>
        </p:spPr>
      </p:pic>
      <p:sp>
        <p:nvSpPr>
          <p:cNvPr id="306" name="TextBox 305"/>
          <p:cNvSpPr txBox="1"/>
          <p:nvPr/>
        </p:nvSpPr>
        <p:spPr>
          <a:xfrm>
            <a:off x="396410" y="2266950"/>
            <a:ext cx="87475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or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1:m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Perform forward propagation and backpropagation using example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(Get activations        and delta terms       for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	 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          ).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40" y="3414084"/>
            <a:ext cx="327660" cy="230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402209"/>
            <a:ext cx="316230" cy="230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890" y="3446794"/>
            <a:ext cx="1261110" cy="226695"/>
          </a:xfrm>
          <a:prstGeom prst="rect">
            <a:avLst/>
          </a:prstGeom>
        </p:spPr>
      </p:pic>
      <p:grpSp>
        <p:nvGrpSpPr>
          <p:cNvPr id="308" name="Group 307"/>
          <p:cNvGrpSpPr/>
          <p:nvPr/>
        </p:nvGrpSpPr>
        <p:grpSpPr>
          <a:xfrm>
            <a:off x="5449297" y="3844714"/>
            <a:ext cx="1990676" cy="1004128"/>
            <a:chOff x="1905000" y="2190750"/>
            <a:chExt cx="3483917" cy="1744001"/>
          </a:xfrm>
        </p:grpSpPr>
        <p:sp>
          <p:nvSpPr>
            <p:cNvPr id="313" name="Oval 312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5" name="Oval 314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6" name="Oval 315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7" name="Oval 316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18" name="Straight Arrow Connector 317"/>
            <p:cNvCxnSpPr>
              <a:stCxn id="315" idx="6"/>
              <a:endCxn id="316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>
              <a:stCxn id="314" idx="6"/>
              <a:endCxn id="316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313" idx="6"/>
              <a:endCxn id="316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Oval 320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22" name="Straight Arrow Connector 321"/>
            <p:cNvCxnSpPr>
              <a:stCxn id="315" idx="6"/>
              <a:endCxn id="321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314" idx="6"/>
              <a:endCxn id="321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>
              <a:stCxn id="313" idx="6"/>
              <a:endCxn id="321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5" name="Oval 324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26" name="Straight Arrow Connector 325"/>
            <p:cNvCxnSpPr>
              <a:stCxn id="315" idx="6"/>
              <a:endCxn id="325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>
              <a:stCxn id="314" idx="6"/>
              <a:endCxn id="325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13" idx="6"/>
              <a:endCxn id="325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Oval 354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56" name="Straight Arrow Connector 355"/>
            <p:cNvCxnSpPr>
              <a:stCxn id="315" idx="6"/>
              <a:endCxn id="355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314" idx="6"/>
              <a:endCxn id="355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313" idx="6"/>
              <a:endCxn id="355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60" name="Straight Arrow Connector 359"/>
            <p:cNvCxnSpPr>
              <a:stCxn id="315" idx="6"/>
              <a:endCxn id="359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314" idx="6"/>
              <a:endCxn id="359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/>
            <p:cNvCxnSpPr>
              <a:stCxn id="313" idx="6"/>
              <a:endCxn id="359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Oval 362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64" name="Straight Arrow Connector 363"/>
            <p:cNvCxnSpPr>
              <a:stCxn id="316" idx="6"/>
              <a:endCxn id="363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/>
            <p:cNvCxnSpPr>
              <a:stCxn id="321" idx="6"/>
              <a:endCxn id="363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325" idx="6"/>
              <a:endCxn id="363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355" idx="6"/>
              <a:endCxn id="363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/>
            <p:cNvCxnSpPr>
              <a:stCxn id="359" idx="6"/>
              <a:endCxn id="363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Oval 368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70" name="Straight Arrow Connector 369"/>
            <p:cNvCxnSpPr>
              <a:endCxn id="369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>
              <a:stCxn id="325" idx="6"/>
              <a:endCxn id="369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endCxn id="369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/>
            <p:cNvCxnSpPr>
              <a:endCxn id="369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/>
            <p:cNvCxnSpPr>
              <a:stCxn id="316" idx="6"/>
              <a:endCxn id="369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Oval 374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76" name="Straight Arrow Connector 375"/>
            <p:cNvCxnSpPr>
              <a:endCxn id="375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Arrow Connector 376"/>
            <p:cNvCxnSpPr>
              <a:endCxn id="375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endCxn id="375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321" idx="6"/>
              <a:endCxn id="375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Arrow Connector 379"/>
            <p:cNvCxnSpPr>
              <a:stCxn id="316" idx="6"/>
              <a:endCxn id="375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1" name="Oval 380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82" name="Straight Arrow Connector 381"/>
            <p:cNvCxnSpPr>
              <a:stCxn id="355" idx="6"/>
              <a:endCxn id="381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/>
            <p:cNvCxnSpPr>
              <a:endCxn id="381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325" idx="6"/>
              <a:endCxn id="381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321" idx="6"/>
              <a:endCxn id="381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Arrow Connector 385"/>
            <p:cNvCxnSpPr>
              <a:stCxn id="316" idx="6"/>
              <a:endCxn id="381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7" name="Oval 386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88" name="Straight Arrow Connector 387"/>
            <p:cNvCxnSpPr>
              <a:endCxn id="387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/>
            <p:cNvCxnSpPr>
              <a:stCxn id="355" idx="6"/>
              <a:endCxn id="387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/>
            <p:cNvCxnSpPr>
              <a:stCxn id="325" idx="6"/>
              <a:endCxn id="387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321" idx="6"/>
              <a:endCxn id="387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Arrow Connector 391"/>
            <p:cNvCxnSpPr>
              <a:stCxn id="316" idx="6"/>
              <a:endCxn id="387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/>
            <p:cNvCxnSpPr>
              <a:stCxn id="363" idx="6"/>
              <a:endCxn id="317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/>
            <p:cNvCxnSpPr>
              <a:stCxn id="369" idx="6"/>
              <a:endCxn id="317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/>
            <p:cNvCxnSpPr>
              <a:stCxn id="375" idx="6"/>
              <a:endCxn id="317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/>
            <p:cNvCxnSpPr>
              <a:stCxn id="381" idx="6"/>
              <a:endCxn id="317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Arrow Connector 396"/>
            <p:cNvCxnSpPr>
              <a:stCxn id="387" idx="6"/>
              <a:endCxn id="317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8" name="Oval 397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99" name="Straight Arrow Connector 398"/>
            <p:cNvCxnSpPr>
              <a:endCxn id="398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Arrow Connector 438"/>
            <p:cNvCxnSpPr>
              <a:endCxn id="398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Arrow Connector 439"/>
            <p:cNvCxnSpPr>
              <a:endCxn id="398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Arrow Connector 440"/>
            <p:cNvCxnSpPr>
              <a:endCxn id="398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Arrow Connector 441"/>
            <p:cNvCxnSpPr>
              <a:stCxn id="363" idx="6"/>
              <a:endCxn id="398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3" name="Oval 442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44" name="Straight Arrow Connector 443"/>
            <p:cNvCxnSpPr>
              <a:endCxn id="443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Arrow Connector 444"/>
            <p:cNvCxnSpPr>
              <a:endCxn id="443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Arrow Connector 445"/>
            <p:cNvCxnSpPr>
              <a:endCxn id="443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Arrow Connector 446"/>
            <p:cNvCxnSpPr>
              <a:stCxn id="369" idx="6"/>
              <a:endCxn id="443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Arrow Connector 447"/>
            <p:cNvCxnSpPr>
              <a:stCxn id="363" idx="6"/>
              <a:endCxn id="443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50" name="Straight Arrow Connector 449"/>
            <p:cNvCxnSpPr>
              <a:endCxn id="449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/>
            <p:cNvCxnSpPr>
              <a:endCxn id="449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Arrow Connector 451"/>
            <p:cNvCxnSpPr>
              <a:stCxn id="375" idx="6"/>
              <a:endCxn id="449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Arrow Connector 452"/>
            <p:cNvCxnSpPr>
              <a:stCxn id="369" idx="6"/>
              <a:endCxn id="449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Arrow Connector 453"/>
            <p:cNvCxnSpPr>
              <a:stCxn id="363" idx="6"/>
              <a:endCxn id="449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030410"/>
            <a:ext cx="1022985" cy="2914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7200" y="4185871"/>
            <a:ext cx="459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  <a:latin typeface="Courier New" panose="02070309020205020404" pitchFamily="49" charset="0"/>
              </a:rPr>
              <a:t>cost3LayerNN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is well </a:t>
            </a:r>
            <a:r>
              <a:rPr lang="en-US" altLang="zh-CN" b="1" dirty="0" err="1" smtClean="0">
                <a:solidFill>
                  <a:srgbClr val="FF0000"/>
                </a:solidFill>
                <a:latin typeface="Courier New" panose="02070309020205020404" pitchFamily="49" charset="0"/>
              </a:rPr>
              <a:t>vectorized</a:t>
            </a:r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.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6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06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Training a neural network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662285"/>
            <a:ext cx="85833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Use gradient checking to compare                   computed using backpropagation vs. using  numerical estimate of gradient          of          .</a:t>
            </a:r>
            <a:br>
              <a:rPr lang="en-US" sz="2400" dirty="0" smtClean="0">
                <a:solidFill>
                  <a:prstClr val="black"/>
                </a:solidFill>
                <a:latin typeface="Calibri"/>
              </a:rPr>
            </a:b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Then disable gradient checking code.</a:t>
            </a:r>
          </a:p>
          <a:p>
            <a:pPr marL="457200" indent="-457200">
              <a:buFontTx/>
              <a:buAutoNum type="arabicPeriod" startAt="5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Use gradient descent or advanced optimization method with backpropagation to try to  minimize          as a function of parameters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" y="1521775"/>
            <a:ext cx="518160" cy="255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86778"/>
            <a:ext cx="1049655" cy="4533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875" y="2612325"/>
            <a:ext cx="518160" cy="255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905" y="3005200"/>
            <a:ext cx="169545" cy="1847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63720" y="893880"/>
              <a:ext cx="7676280" cy="3512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640" y="884520"/>
                <a:ext cx="7694280" cy="352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73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5" t="25890" r="9050" b="65975"/>
          <a:stretch/>
        </p:blipFill>
        <p:spPr>
          <a:xfrm>
            <a:off x="228600" y="133350"/>
            <a:ext cx="8839200" cy="5334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362200" y="12954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819400" y="12954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901654" y="1409964"/>
            <a:ext cx="441747" cy="4572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606022" y="1962150"/>
            <a:ext cx="441747" cy="4572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5" idx="6"/>
            <a:endCxn id="6" idx="2"/>
          </p:cNvCxnSpPr>
          <p:nvPr/>
        </p:nvCxnSpPr>
        <p:spPr>
          <a:xfrm>
            <a:off x="4343401" y="1638564"/>
            <a:ext cx="1262621" cy="5521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3901654" y="1938020"/>
            <a:ext cx="441747" cy="4572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endCxn id="6" idx="2"/>
          </p:cNvCxnSpPr>
          <p:nvPr/>
        </p:nvCxnSpPr>
        <p:spPr>
          <a:xfrm>
            <a:off x="4343400" y="2169795"/>
            <a:ext cx="1262622" cy="209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3901654" y="2876550"/>
            <a:ext cx="441747" cy="4572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endCxn id="6" idx="2"/>
          </p:cNvCxnSpPr>
          <p:nvPr/>
        </p:nvCxnSpPr>
        <p:spPr>
          <a:xfrm flipV="1">
            <a:off x="4343400" y="2190750"/>
            <a:ext cx="1262622" cy="927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862840" y="2405380"/>
            <a:ext cx="861774" cy="4813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 smtClean="0"/>
              <a:t>…</a:t>
            </a:r>
            <a:endParaRPr lang="zh-CN" altLang="en-US" sz="4400" dirty="0"/>
          </a:p>
        </p:txBody>
      </p:sp>
      <p:sp>
        <p:nvSpPr>
          <p:cNvPr id="16" name="矩形 15"/>
          <p:cNvSpPr/>
          <p:nvPr/>
        </p:nvSpPr>
        <p:spPr>
          <a:xfrm>
            <a:off x="3854665" y="3425428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401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11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1" grpId="0" animBg="1"/>
      <p:bldP spid="15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520303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6" y="2516504"/>
            <a:ext cx="518160" cy="255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90" y="3745230"/>
            <a:ext cx="422910" cy="3352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080510"/>
            <a:ext cx="422910" cy="3352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542520" y="293400"/>
              <a:ext cx="8104680" cy="4642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2080" y="286560"/>
                <a:ext cx="8118360" cy="466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630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6" t="8055" r="23652" b="12306"/>
          <a:stretch/>
        </p:blipFill>
        <p:spPr>
          <a:xfrm>
            <a:off x="3853203" y="133350"/>
            <a:ext cx="4953000" cy="485911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9600" y="0"/>
            <a:ext cx="28955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Recognize </a:t>
            </a:r>
          </a:p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handwritten </a:t>
            </a:r>
          </a:p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digits</a:t>
            </a:r>
            <a:endParaRPr lang="zh-CN" altLang="en-US" sz="6000" dirty="0">
              <a:solidFill>
                <a:srgbClr val="FFFF00"/>
              </a:solidFill>
              <a:latin typeface="Chiller" panose="04020404031007020602" pitchFamily="8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1596" y="2800350"/>
            <a:ext cx="34103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smtClean="0">
                <a:solidFill>
                  <a:prstClr val="white"/>
                </a:solidFill>
              </a:rPr>
              <a:t>It is </a:t>
            </a:r>
            <a:r>
              <a:rPr lang="en-US" altLang="zh-CN" sz="1100" dirty="0">
                <a:solidFill>
                  <a:prstClr val="white"/>
                </a:solidFill>
              </a:rPr>
              <a:t>a subset of the MNIST handwritten digit dataset (http://</a:t>
            </a:r>
            <a:r>
              <a:rPr lang="en-US" altLang="zh-CN" sz="1100" dirty="0" smtClean="0">
                <a:solidFill>
                  <a:prstClr val="white"/>
                </a:solidFill>
              </a:rPr>
              <a:t>yann.lecun.com/exdb/mnist</a:t>
            </a:r>
            <a:r>
              <a:rPr lang="en-US" altLang="zh-CN" sz="1100" dirty="0">
                <a:solidFill>
                  <a:prstClr val="white"/>
                </a:solidFill>
              </a:rPr>
              <a:t>/)</a:t>
            </a:r>
            <a:endParaRPr lang="zh-CN" altLang="en-US" sz="1100" dirty="0">
              <a:solidFill>
                <a:prstClr val="white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8505" y="3301485"/>
            <a:ext cx="3148619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3"/>
              </a:rPr>
              <a:t>Yann LeCun</a:t>
            </a: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lang="en-US" altLang="zh-CN" sz="1600" b="1" dirty="0" smtClean="0">
              <a:solidFill>
                <a:srgbClr val="00B0F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Courant Institute, NYU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4"/>
              </a:rPr>
              <a:t>Corinna Cortes</a:t>
            </a: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lang="en-US" altLang="zh-CN" sz="1600" b="1" dirty="0" smtClean="0">
              <a:solidFill>
                <a:srgbClr val="00B0F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Google Labs, New York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5"/>
              </a:rPr>
              <a:t>Christopher J.C. Burges</a:t>
            </a: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lang="en-US" altLang="zh-CN" sz="1600" b="1" dirty="0" smtClean="0">
              <a:solidFill>
                <a:srgbClr val="00B0F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Microsoft Research, Redmond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三十二角星 5"/>
          <p:cNvSpPr/>
          <p:nvPr/>
        </p:nvSpPr>
        <p:spPr>
          <a:xfrm>
            <a:off x="5285422" y="17335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P41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64007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" y="133350"/>
            <a:ext cx="7467600" cy="38572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46760" y="4095750"/>
            <a:ext cx="754380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LeCun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Y.,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Boser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B.,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Denker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J. S., Henderson, D., Howard, R. E., Hubbard, W., &amp;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Jackel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L. D. (1989).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Backpropagation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applied to handwritten zip code recognition. 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Neural computation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1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(4), 541-551.</a:t>
            </a:r>
            <a:endParaRPr lang="zh-CN" altLang="en-US" dirty="0"/>
          </a:p>
        </p:txBody>
      </p:sp>
      <p:pic>
        <p:nvPicPr>
          <p:cNvPr id="2050" name="Picture 2" descr="在线二维码生成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0015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85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thedailybeast.com/content/dailybeast/articles/2013/12/17/facebook-s-robot-philosopher-king/jcr:content/body/inlineimage.img.800.jpg/1387248046219.cach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09650"/>
            <a:ext cx="9273540" cy="617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609600" y="57150"/>
            <a:ext cx="8229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rgbClr val="FFFF00"/>
                </a:solidFill>
                <a:latin typeface="Arial" panose="020B0604020202020204" pitchFamily="34" charset="0"/>
              </a:rPr>
              <a:t>Yann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rgbClr val="FFFF00"/>
                </a:solidFill>
                <a:latin typeface="Arial" panose="020B0604020202020204" pitchFamily="34" charset="0"/>
              </a:rPr>
              <a:t>LeCun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 was born near Paris, France, in 1960. He received a </a:t>
            </a:r>
            <a:r>
              <a:rPr lang="en-US" altLang="zh-CN" b="1" dirty="0" err="1">
                <a:solidFill>
                  <a:srgbClr val="FFFF00"/>
                </a:solidFill>
                <a:latin typeface="Arial" panose="020B0604020202020204" pitchFamily="34" charset="0"/>
              </a:rPr>
              <a:t>Diplôme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rgbClr val="FFFF00"/>
                </a:solidFill>
                <a:latin typeface="Arial" panose="020B0604020202020204" pitchFamily="34" charset="0"/>
              </a:rPr>
              <a:t>d'Ingénieur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 from the </a:t>
            </a:r>
            <a:r>
              <a:rPr lang="en-US" altLang="zh-CN" b="1" dirty="0" err="1">
                <a:solidFill>
                  <a:srgbClr val="FFFF00"/>
                </a:solidFill>
                <a:latin typeface="Arial" panose="020B0604020202020204" pitchFamily="34" charset="0"/>
              </a:rPr>
              <a:t>Ecole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rgbClr val="FFFF00"/>
                </a:solidFill>
                <a:latin typeface="Arial" panose="020B0604020202020204" pitchFamily="34" charset="0"/>
              </a:rPr>
              <a:t>Superieure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rgbClr val="FFFF00"/>
                </a:solidFill>
                <a:latin typeface="Arial" panose="020B0604020202020204" pitchFamily="34" charset="0"/>
              </a:rPr>
              <a:t>d'Ingénieur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 en </a:t>
            </a:r>
            <a:r>
              <a:rPr lang="en-US" altLang="zh-CN" b="1" dirty="0" err="1">
                <a:solidFill>
                  <a:srgbClr val="FFFF00"/>
                </a:solidFill>
                <a:latin typeface="Arial" panose="020B0604020202020204" pitchFamily="34" charset="0"/>
              </a:rPr>
              <a:t>Electrotechnique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 et </a:t>
            </a:r>
            <a:r>
              <a:rPr lang="en-US" altLang="zh-CN" b="1" dirty="0" err="1" smtClean="0">
                <a:solidFill>
                  <a:srgbClr val="FFFF00"/>
                </a:solidFill>
                <a:latin typeface="Arial" panose="020B0604020202020204" pitchFamily="34" charset="0"/>
              </a:rPr>
              <a:t>Electronique</a:t>
            </a:r>
            <a:r>
              <a:rPr lang="en-US" altLang="zh-CN" b="1" dirty="0" smtClean="0">
                <a:solidFill>
                  <a:srgbClr val="FFFF00"/>
                </a:solidFill>
                <a:latin typeface="Arial" panose="020B0604020202020204" pitchFamily="34" charset="0"/>
              </a:rPr>
              <a:t>, 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Paris in 1983, and a PhD in Computer Science from </a:t>
            </a:r>
            <a:r>
              <a:rPr lang="en-US" altLang="zh-CN" b="1" dirty="0" err="1">
                <a:solidFill>
                  <a:srgbClr val="FFFF00"/>
                </a:solidFill>
                <a:latin typeface="Arial" panose="020B0604020202020204" pitchFamily="34" charset="0"/>
              </a:rPr>
              <a:t>Université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 Pierre et Marie Curie in 1987 during which he proposed an early form of the back-propagation learning algorithm for neural networks</a:t>
            </a:r>
            <a:r>
              <a:rPr lang="en-US" altLang="zh-CN" b="1" dirty="0" smtClean="0">
                <a:solidFill>
                  <a:srgbClr val="FFFF00"/>
                </a:solidFill>
                <a:latin typeface="Arial" panose="020B0604020202020204" pitchFamily="34" charset="0"/>
              </a:rPr>
              <a:t>. He 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was a postdoctoral research associate in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Geoffrey Hinton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's lab at the University of Toronto.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96000" y="2952750"/>
            <a:ext cx="28956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Y.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LeCun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: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Une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procédure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d'apprentissage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 pour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réseau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 a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seuil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asymmetrique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 (a Learning Scheme for Asymmetric Threshold Networks), Proceedings of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Cognitiva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 85, 599–604, Paris, France, 1985.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901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xconomy.com/wordpress/wp-content/images/2013/02/yann_lecun-e13613804443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65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685800" y="133350"/>
            <a:ext cx="44196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In 1988, he joined the Adaptive Systems Research Department at AT&amp;T Bell Laboratories in Holmdel, New Jersey, USA, where he developed a number of new machine learning methods, such as a biologically inspired model of image recognition called </a:t>
            </a:r>
            <a:r>
              <a:rPr lang="en-US" altLang="zh-CN" b="1" i="1" dirty="0">
                <a:solidFill>
                  <a:schemeClr val="bg1"/>
                </a:solidFill>
              </a:rPr>
              <a:t>Convolutional Neural Networks</a:t>
            </a:r>
            <a:r>
              <a:rPr lang="en-US" altLang="zh-CN" dirty="0" smtClean="0">
                <a:solidFill>
                  <a:srgbClr val="FFFF00"/>
                </a:solidFill>
              </a:rPr>
              <a:t>, the </a:t>
            </a:r>
            <a:r>
              <a:rPr lang="en-US" altLang="zh-CN" dirty="0">
                <a:solidFill>
                  <a:srgbClr val="FFFF00"/>
                </a:solidFill>
              </a:rPr>
              <a:t>"Optimal Brain Damage" regularization methods</a:t>
            </a:r>
            <a:r>
              <a:rPr lang="en-US" altLang="zh-CN" dirty="0" smtClean="0">
                <a:solidFill>
                  <a:srgbClr val="FFFF00"/>
                </a:solidFill>
              </a:rPr>
              <a:t>, and </a:t>
            </a:r>
            <a:r>
              <a:rPr lang="en-US" altLang="zh-CN" dirty="0">
                <a:solidFill>
                  <a:srgbClr val="FFFF00"/>
                </a:solidFill>
              </a:rPr>
              <a:t>the Graph Transformer Networks method (similar to conditional random field), which he applied to handwriting recognition and OCR</a:t>
            </a:r>
            <a:r>
              <a:rPr lang="en-US" altLang="zh-CN" dirty="0" smtClean="0">
                <a:solidFill>
                  <a:srgbClr val="FFFF00"/>
                </a:solidFill>
              </a:rPr>
              <a:t>. The </a:t>
            </a:r>
            <a:r>
              <a:rPr lang="en-US" altLang="zh-CN" dirty="0">
                <a:solidFill>
                  <a:srgbClr val="FFFF00"/>
                </a:solidFill>
              </a:rPr>
              <a:t>bank check recognition system that he helped develop was widely deployed by NCR and other companies, reading over 10% of all the checks in the US in the late 1990s and early 2000s.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21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400" y="438150"/>
            <a:ext cx="8305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In 1996, he joined AT&amp;T Labs-Research as head of the Image Processing Research Department, which was part of Lawrence </a:t>
            </a:r>
            <a:r>
              <a:rPr lang="en-US" altLang="zh-CN" dirty="0" err="1"/>
              <a:t>Rabiner's</a:t>
            </a:r>
            <a:r>
              <a:rPr lang="en-US" altLang="zh-CN" dirty="0"/>
              <a:t> Speech and Image Processing Research Lab, and worked primarily on the </a:t>
            </a:r>
            <a:r>
              <a:rPr lang="en-US" altLang="zh-CN" dirty="0" err="1"/>
              <a:t>DjVu</a:t>
            </a:r>
            <a:r>
              <a:rPr lang="en-US" altLang="zh-CN" dirty="0"/>
              <a:t> image compression technology</a:t>
            </a:r>
            <a:r>
              <a:rPr lang="en-US" altLang="zh-CN" dirty="0" smtClean="0"/>
              <a:t>, used </a:t>
            </a:r>
            <a:r>
              <a:rPr lang="en-US" altLang="zh-CN" dirty="0"/>
              <a:t>by many websites, notably the Internet Archive, to distribute scanned documents. His collaborators at AT&amp;T include Léon </a:t>
            </a:r>
            <a:r>
              <a:rPr lang="en-US" altLang="zh-CN" dirty="0" err="1"/>
              <a:t>Bottou</a:t>
            </a:r>
            <a:r>
              <a:rPr lang="en-US" altLang="zh-CN" dirty="0"/>
              <a:t> and Vladimir </a:t>
            </a:r>
            <a:r>
              <a:rPr lang="en-US" altLang="zh-CN" dirty="0" err="1"/>
              <a:t>Vapnik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5122" name="Picture 2" descr="http://cdn.cultofmac.com/wp-content/uploads/2013/01/AT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343" y="2343150"/>
            <a:ext cx="4073913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441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9600" y="514350"/>
            <a:ext cx="800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After a brief tenure as a Fellow of the NEC Research Institute (now NEC-Labs America) in Princeton, NJ, he joined New York University (NYU) in 2003</a:t>
            </a:r>
            <a:endParaRPr lang="zh-CN" altLang="en-US" dirty="0"/>
          </a:p>
        </p:txBody>
      </p:sp>
      <p:pic>
        <p:nvPicPr>
          <p:cNvPr id="6146" name="Picture 2" descr="http://vision.stanford.edu/bavm2012/NECLA-logo-gif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808" y="1400174"/>
            <a:ext cx="46101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encrypted-tbn3.gstatic.com/images?q=tbn:ANd9GcREhiiYv2RJ8SdDUOE9jbTAI20n6fDuuYyPg-6I6ev9NuYYrO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028950"/>
            <a:ext cx="4341716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452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cdn.cruxialcio.com/sites/cruxialcio.com/files/styles/article_large_slide/public/2013/12/10/cn-image-zuckerber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57250"/>
            <a:ext cx="9144000" cy="648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191000" y="438150"/>
            <a:ext cx="449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On December 9, 2013, </a:t>
            </a:r>
            <a:r>
              <a:rPr lang="en-US" altLang="zh-CN" b="1" dirty="0" err="1">
                <a:solidFill>
                  <a:srgbClr val="FFFF00"/>
                </a:solidFill>
                <a:latin typeface="Arial" panose="020B0604020202020204" pitchFamily="34" charset="0"/>
              </a:rPr>
              <a:t>LeCun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 became the head of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Facebook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's new Artificial Intelligence laboratory in New York City.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3076" name="Picture 4" descr="http://images.itnewsinfo.com/lmi/articles/grande/0000000366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09750"/>
            <a:ext cx="3048000" cy="3048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163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5541" y="636455"/>
            <a:ext cx="3155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Elapsed time is 9.709350 seconds.</a:t>
            </a:r>
          </a:p>
          <a:p>
            <a:r>
              <a:rPr lang="zh-CN" altLang="en-US" sz="1200" dirty="0"/>
              <a:t>Train Accuracy (based on training data): 96.37%</a:t>
            </a:r>
          </a:p>
          <a:p>
            <a:r>
              <a:rPr lang="zh-CN" altLang="en-US" sz="1200" dirty="0"/>
              <a:t>Train Accuracy (based on test data): 91.00%</a:t>
            </a:r>
          </a:p>
        </p:txBody>
      </p:sp>
      <p:sp>
        <p:nvSpPr>
          <p:cNvPr id="3" name="矩形 2"/>
          <p:cNvSpPr/>
          <p:nvPr/>
        </p:nvSpPr>
        <p:spPr>
          <a:xfrm>
            <a:off x="29854" y="773245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(666)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65541" y="1779455"/>
            <a:ext cx="335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Elapsed time is 8.974104 seconds.</a:t>
            </a:r>
          </a:p>
          <a:p>
            <a:r>
              <a:rPr lang="zh-CN" altLang="en-US" sz="1200" dirty="0"/>
              <a:t>Train Accuracy (based on training data): 96.63%</a:t>
            </a:r>
          </a:p>
          <a:p>
            <a:r>
              <a:rPr lang="zh-CN" altLang="en-US" sz="1200" dirty="0"/>
              <a:t>Train Accuracy (based on test data): 88.00%</a:t>
            </a:r>
          </a:p>
        </p:txBody>
      </p:sp>
      <p:sp>
        <p:nvSpPr>
          <p:cNvPr id="5" name="矩形 4"/>
          <p:cNvSpPr/>
          <p:nvPr/>
        </p:nvSpPr>
        <p:spPr>
          <a:xfrm>
            <a:off x="29854" y="1897888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(531)</a:t>
            </a:r>
          </a:p>
        </p:txBody>
      </p:sp>
      <p:sp>
        <p:nvSpPr>
          <p:cNvPr id="6" name="矩形 5"/>
          <p:cNvSpPr/>
          <p:nvPr/>
        </p:nvSpPr>
        <p:spPr>
          <a:xfrm>
            <a:off x="1443417" y="3074855"/>
            <a:ext cx="3120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Elapsed time is 8.843744 seconds.</a:t>
            </a:r>
          </a:p>
          <a:p>
            <a:r>
              <a:rPr lang="zh-CN" altLang="en-US" sz="1200" dirty="0"/>
              <a:t>Train Accuracy (based on training data): 96.43%</a:t>
            </a:r>
          </a:p>
          <a:p>
            <a:r>
              <a:rPr lang="zh-CN" altLang="en-US" sz="1200" dirty="0"/>
              <a:t>Train Accuracy (based on test data): 86.00%</a:t>
            </a:r>
          </a:p>
        </p:txBody>
      </p:sp>
      <p:sp>
        <p:nvSpPr>
          <p:cNvPr id="7" name="矩形 6"/>
          <p:cNvSpPr/>
          <p:nvPr/>
        </p:nvSpPr>
        <p:spPr>
          <a:xfrm>
            <a:off x="29854" y="3133537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(742)</a:t>
            </a:r>
          </a:p>
        </p:txBody>
      </p:sp>
      <p:sp>
        <p:nvSpPr>
          <p:cNvPr id="8" name="矩形 7"/>
          <p:cNvSpPr/>
          <p:nvPr/>
        </p:nvSpPr>
        <p:spPr>
          <a:xfrm>
            <a:off x="1443417" y="4206179"/>
            <a:ext cx="3303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Elapsed time is 10.552962 seconds.</a:t>
            </a:r>
          </a:p>
          <a:p>
            <a:r>
              <a:rPr lang="zh-CN" altLang="en-US" sz="1200" dirty="0"/>
              <a:t>Train Accuracy (based on training data): 96.47%</a:t>
            </a:r>
          </a:p>
          <a:p>
            <a:r>
              <a:rPr lang="zh-CN" altLang="en-US" sz="1200" dirty="0"/>
              <a:t>Train Accuracy (based on test data): 89.00%</a:t>
            </a:r>
          </a:p>
        </p:txBody>
      </p:sp>
      <p:sp>
        <p:nvSpPr>
          <p:cNvPr id="9" name="矩形 8"/>
          <p:cNvSpPr/>
          <p:nvPr/>
        </p:nvSpPr>
        <p:spPr>
          <a:xfrm>
            <a:off x="29854" y="4314638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(38)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9854" y="1474655"/>
            <a:ext cx="8961746" cy="302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4416" y="2693855"/>
            <a:ext cx="8977184" cy="302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4416" y="3987862"/>
            <a:ext cx="9053384" cy="139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327683" y="560255"/>
            <a:ext cx="0" cy="4572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621117" y="553562"/>
            <a:ext cx="0" cy="4572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801861" y="4236398"/>
            <a:ext cx="91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94</a:t>
            </a:r>
            <a:r>
              <a:rPr lang="zh-CN" altLang="en-US" dirty="0"/>
              <a:t>.37%</a:t>
            </a:r>
          </a:p>
          <a:p>
            <a:r>
              <a:rPr lang="zh-CN" altLang="en-US" dirty="0" smtClean="0"/>
              <a:t>92</a:t>
            </a:r>
            <a:r>
              <a:rPr lang="zh-CN" altLang="en-US" dirty="0"/>
              <a:t>.00%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41741" y="177724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Without regularization</a:t>
            </a:r>
            <a:endParaRPr lang="zh-CN" altLang="en-US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111" y="197393"/>
            <a:ext cx="723900" cy="22383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391" y="189545"/>
            <a:ext cx="733425" cy="22383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966481" y="4234882"/>
            <a:ext cx="91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3</a:t>
            </a:r>
            <a:r>
              <a:rPr lang="zh-CN" altLang="en-US" dirty="0" smtClean="0"/>
              <a:t>.</a:t>
            </a:r>
            <a:r>
              <a:rPr lang="en-US" altLang="zh-CN" dirty="0" smtClean="0"/>
              <a:t>53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</a:t>
            </a:r>
            <a:r>
              <a:rPr lang="en-US" altLang="zh-CN" dirty="0" smtClean="0"/>
              <a:t>3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20" name="矩形 19"/>
          <p:cNvSpPr/>
          <p:nvPr/>
        </p:nvSpPr>
        <p:spPr>
          <a:xfrm>
            <a:off x="5925714" y="3076612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93</a:t>
            </a:r>
            <a:r>
              <a:rPr lang="zh-CN" altLang="en-US" dirty="0"/>
              <a:t>.67%</a:t>
            </a:r>
          </a:p>
          <a:p>
            <a:r>
              <a:rPr lang="zh-CN" altLang="en-US" dirty="0" smtClean="0"/>
              <a:t>90</a:t>
            </a:r>
            <a:r>
              <a:rPr lang="zh-CN" altLang="en-US" dirty="0"/>
              <a:t>.00%</a:t>
            </a:r>
          </a:p>
        </p:txBody>
      </p:sp>
      <p:sp>
        <p:nvSpPr>
          <p:cNvPr id="21" name="矩形 20"/>
          <p:cNvSpPr/>
          <p:nvPr/>
        </p:nvSpPr>
        <p:spPr>
          <a:xfrm>
            <a:off x="4835174" y="3074855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4</a:t>
            </a:r>
            <a:r>
              <a:rPr lang="zh-CN" altLang="en-US" dirty="0" smtClean="0"/>
              <a:t>.</a:t>
            </a:r>
            <a:r>
              <a:rPr lang="en-US" altLang="zh-CN" dirty="0" smtClean="0"/>
              <a:t>51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90</a:t>
            </a:r>
            <a:r>
              <a:rPr lang="zh-CN" altLang="en-US" dirty="0"/>
              <a:t>.00%</a:t>
            </a:r>
          </a:p>
        </p:txBody>
      </p:sp>
      <p:sp>
        <p:nvSpPr>
          <p:cNvPr id="22" name="矩形 21"/>
          <p:cNvSpPr/>
          <p:nvPr/>
        </p:nvSpPr>
        <p:spPr>
          <a:xfrm>
            <a:off x="4831055" y="1744824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4</a:t>
            </a:r>
            <a:r>
              <a:rPr lang="zh-CN" altLang="en-US" dirty="0" smtClean="0"/>
              <a:t>.</a:t>
            </a:r>
            <a:r>
              <a:rPr lang="en-US" altLang="zh-CN" dirty="0" smtClean="0"/>
              <a:t>27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90</a:t>
            </a:r>
            <a:r>
              <a:rPr lang="zh-CN" altLang="en-US" dirty="0"/>
              <a:t>.00%</a:t>
            </a:r>
          </a:p>
        </p:txBody>
      </p:sp>
      <p:sp>
        <p:nvSpPr>
          <p:cNvPr id="23" name="矩形 22"/>
          <p:cNvSpPr/>
          <p:nvPr/>
        </p:nvSpPr>
        <p:spPr>
          <a:xfrm>
            <a:off x="5890281" y="1744823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3.59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90</a:t>
            </a:r>
            <a:r>
              <a:rPr lang="zh-CN" altLang="en-US" dirty="0"/>
              <a:t>.00%</a:t>
            </a:r>
          </a:p>
        </p:txBody>
      </p:sp>
      <p:sp>
        <p:nvSpPr>
          <p:cNvPr id="24" name="矩形 23"/>
          <p:cNvSpPr/>
          <p:nvPr/>
        </p:nvSpPr>
        <p:spPr>
          <a:xfrm>
            <a:off x="5890281" y="614628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3.39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90</a:t>
            </a:r>
            <a:r>
              <a:rPr lang="zh-CN" altLang="en-US" dirty="0"/>
              <a:t>.00%</a:t>
            </a:r>
          </a:p>
        </p:txBody>
      </p:sp>
      <p:sp>
        <p:nvSpPr>
          <p:cNvPr id="25" name="矩形 24"/>
          <p:cNvSpPr/>
          <p:nvPr/>
        </p:nvSpPr>
        <p:spPr>
          <a:xfrm>
            <a:off x="4827544" y="611538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4.29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</a:t>
            </a:r>
            <a:r>
              <a:rPr lang="en-US" altLang="zh-CN" dirty="0" smtClean="0"/>
              <a:t>1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6880881" y="480663"/>
            <a:ext cx="0" cy="4572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984332" y="625588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9.82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</a:t>
            </a:r>
            <a:r>
              <a:rPr lang="en-US" altLang="zh-CN" dirty="0" smtClean="0"/>
              <a:t>7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28" name="矩形 27"/>
          <p:cNvSpPr/>
          <p:nvPr/>
        </p:nvSpPr>
        <p:spPr>
          <a:xfrm>
            <a:off x="6954748" y="2043523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5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29" name="矩形 28"/>
          <p:cNvSpPr/>
          <p:nvPr/>
        </p:nvSpPr>
        <p:spPr>
          <a:xfrm>
            <a:off x="6954748" y="3334447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5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30" name="矩形 29"/>
          <p:cNvSpPr/>
          <p:nvPr/>
        </p:nvSpPr>
        <p:spPr>
          <a:xfrm>
            <a:off x="6940902" y="4497337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5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35" name="矩形 34"/>
          <p:cNvSpPr/>
          <p:nvPr/>
        </p:nvSpPr>
        <p:spPr>
          <a:xfrm>
            <a:off x="6806863" y="164809"/>
            <a:ext cx="12586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err="1" smtClean="0">
                <a:solidFill>
                  <a:srgbClr val="FF0000"/>
                </a:solidFill>
                <a:latin typeface="Courier New" panose="02070309020205020404" pitchFamily="49" charset="0"/>
              </a:rPr>
              <a:t>sizeHid</a:t>
            </a:r>
            <a:r>
              <a:rPr lang="en-US" altLang="zh-CN" sz="14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=50</a:t>
            </a:r>
            <a:endParaRPr lang="en-US" altLang="zh-CN" sz="1400" b="1" dirty="0">
              <a:solidFill>
                <a:srgbClr val="FF0000"/>
              </a:solidFill>
              <a:latin typeface="Courier New" panose="02070309020205020404" pitchFamily="49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065541" y="4474249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5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37" name="矩形 36"/>
          <p:cNvSpPr/>
          <p:nvPr/>
        </p:nvSpPr>
        <p:spPr>
          <a:xfrm>
            <a:off x="8033794" y="3312368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5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38" name="矩形 37"/>
          <p:cNvSpPr/>
          <p:nvPr/>
        </p:nvSpPr>
        <p:spPr>
          <a:xfrm>
            <a:off x="8062641" y="2028118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3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39" name="矩形 38"/>
          <p:cNvSpPr/>
          <p:nvPr/>
        </p:nvSpPr>
        <p:spPr>
          <a:xfrm>
            <a:off x="8038524" y="892006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5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99178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47626" y="2337955"/>
            <a:ext cx="4648200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Backpropagation example: Autonomous driving (optional)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0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453085" y="895350"/>
            <a:ext cx="8382000" cy="3505200"/>
          </a:xfrm>
          <a:prstGeom prst="roundRect">
            <a:avLst>
              <a:gd name="adj" fmla="val 739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627971" y="1175920"/>
            <a:ext cx="1326732" cy="1187538"/>
            <a:chOff x="303579" y="800364"/>
            <a:chExt cx="2271768" cy="2104456"/>
          </a:xfrm>
        </p:grpSpPr>
        <p:sp>
          <p:nvSpPr>
            <p:cNvPr id="5" name="椭圆 4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"/>
            <p:cNvCxnSpPr>
              <a:stCxn id="5" idx="6"/>
              <a:endCxn id="6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/>
            <p:cNvCxnSpPr>
              <a:endCxn id="6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/>
            <p:cNvCxnSpPr>
              <a:endCxn id="6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77597" r="9167" b="14594"/>
          <a:stretch/>
        </p:blipFill>
        <p:spPr>
          <a:xfrm>
            <a:off x="152400" y="133350"/>
            <a:ext cx="8928082" cy="481781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2286000" y="1175920"/>
            <a:ext cx="1326732" cy="1187538"/>
            <a:chOff x="303579" y="800364"/>
            <a:chExt cx="2271768" cy="2104456"/>
          </a:xfrm>
        </p:grpSpPr>
        <p:sp>
          <p:nvSpPr>
            <p:cNvPr id="28" name="椭圆 27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箭头连接符 29"/>
            <p:cNvCxnSpPr>
              <a:stCxn id="28" idx="6"/>
              <a:endCxn id="29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箭头连接符 31"/>
            <p:cNvCxnSpPr>
              <a:endCxn id="29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3" name="椭圆 32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箭头连接符 33"/>
            <p:cNvCxnSpPr>
              <a:endCxn id="29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944029" y="1175920"/>
            <a:ext cx="1326732" cy="1187538"/>
            <a:chOff x="303579" y="800364"/>
            <a:chExt cx="2271768" cy="2104456"/>
          </a:xfrm>
        </p:grpSpPr>
        <p:sp>
          <p:nvSpPr>
            <p:cNvPr id="38" name="椭圆 37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箭头连接符 39"/>
            <p:cNvCxnSpPr>
              <a:stCxn id="38" idx="6"/>
              <a:endCxn id="39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1" name="椭圆 40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箭头连接符 41"/>
            <p:cNvCxnSpPr>
              <a:endCxn id="39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箭头连接符 43"/>
            <p:cNvCxnSpPr>
              <a:endCxn id="39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46" name="矩形 4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602059" y="1175920"/>
            <a:ext cx="1326732" cy="1187538"/>
            <a:chOff x="303579" y="800364"/>
            <a:chExt cx="2271768" cy="2104456"/>
          </a:xfrm>
        </p:grpSpPr>
        <p:sp>
          <p:nvSpPr>
            <p:cNvPr id="48" name="椭圆 47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0" name="直接箭头连接符 49"/>
            <p:cNvCxnSpPr>
              <a:stCxn id="48" idx="6"/>
              <a:endCxn id="49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箭头连接符 51"/>
            <p:cNvCxnSpPr>
              <a:endCxn id="49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3" name="椭圆 52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箭头连接符 53"/>
            <p:cNvCxnSpPr>
              <a:endCxn id="49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5" name="文本框 5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260089" y="1175920"/>
            <a:ext cx="1326732" cy="1187538"/>
            <a:chOff x="303579" y="800364"/>
            <a:chExt cx="2271768" cy="2104456"/>
          </a:xfrm>
        </p:grpSpPr>
        <p:sp>
          <p:nvSpPr>
            <p:cNvPr id="58" name="椭圆 57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0" name="直接箭头连接符 59"/>
            <p:cNvCxnSpPr>
              <a:stCxn id="58" idx="6"/>
              <a:endCxn id="59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1" name="椭圆 60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直接箭头连接符 61"/>
            <p:cNvCxnSpPr>
              <a:endCxn id="59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3" name="椭圆 62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箭头连接符 63"/>
            <p:cNvCxnSpPr>
              <a:endCxn id="59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5" name="文本框 6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27971" y="2876550"/>
            <a:ext cx="1326732" cy="1187538"/>
            <a:chOff x="303579" y="800364"/>
            <a:chExt cx="2271768" cy="2104456"/>
          </a:xfrm>
        </p:grpSpPr>
        <p:sp>
          <p:nvSpPr>
            <p:cNvPr id="68" name="椭圆 67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0" name="直接箭头连接符 69"/>
            <p:cNvCxnSpPr>
              <a:stCxn id="68" idx="6"/>
              <a:endCxn id="69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1" name="椭圆 70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箭头连接符 71"/>
            <p:cNvCxnSpPr>
              <a:endCxn id="69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3" name="椭圆 72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箭头连接符 73"/>
            <p:cNvCxnSpPr>
              <a:endCxn id="69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5" name="文本框 7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76" name="矩形 7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286000" y="2876550"/>
            <a:ext cx="1326732" cy="1187538"/>
            <a:chOff x="303579" y="800364"/>
            <a:chExt cx="2271768" cy="2104456"/>
          </a:xfrm>
        </p:grpSpPr>
        <p:sp>
          <p:nvSpPr>
            <p:cNvPr id="78" name="椭圆 77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0" name="直接箭头连接符 79"/>
            <p:cNvCxnSpPr>
              <a:stCxn id="78" idx="6"/>
              <a:endCxn id="79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81" name="椭圆 80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箭头连接符 81"/>
            <p:cNvCxnSpPr>
              <a:endCxn id="79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83" name="椭圆 82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4" name="直接箭头连接符 83"/>
            <p:cNvCxnSpPr>
              <a:endCxn id="79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85" name="文本框 8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86" name="矩形 8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3944029" y="2876550"/>
            <a:ext cx="1326732" cy="1187538"/>
            <a:chOff x="303579" y="800364"/>
            <a:chExt cx="2271768" cy="2104456"/>
          </a:xfrm>
        </p:grpSpPr>
        <p:sp>
          <p:nvSpPr>
            <p:cNvPr id="88" name="椭圆 87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接箭头连接符 89"/>
            <p:cNvCxnSpPr>
              <a:stCxn id="88" idx="6"/>
              <a:endCxn id="89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91" name="椭圆 90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2" name="直接箭头连接符 91"/>
            <p:cNvCxnSpPr>
              <a:endCxn id="89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93" name="椭圆 92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4" name="直接箭头连接符 93"/>
            <p:cNvCxnSpPr>
              <a:endCxn id="89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95" name="文本框 9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96" name="矩形 9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5602059" y="2876550"/>
            <a:ext cx="1326732" cy="1187538"/>
            <a:chOff x="303579" y="800364"/>
            <a:chExt cx="2271768" cy="2104456"/>
          </a:xfrm>
        </p:grpSpPr>
        <p:sp>
          <p:nvSpPr>
            <p:cNvPr id="98" name="椭圆 97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0" name="直接箭头连接符 99"/>
            <p:cNvCxnSpPr>
              <a:stCxn id="98" idx="6"/>
              <a:endCxn id="99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1" name="椭圆 100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2" name="直接箭头连接符 101"/>
            <p:cNvCxnSpPr>
              <a:endCxn id="99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3" name="椭圆 102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4" name="直接箭头连接符 103"/>
            <p:cNvCxnSpPr>
              <a:endCxn id="99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5" name="文本框 10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7260089" y="2876550"/>
            <a:ext cx="1326732" cy="1187538"/>
            <a:chOff x="303579" y="800364"/>
            <a:chExt cx="2271768" cy="2104456"/>
          </a:xfrm>
        </p:grpSpPr>
        <p:sp>
          <p:nvSpPr>
            <p:cNvPr id="108" name="椭圆 107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0" name="直接箭头连接符 109"/>
            <p:cNvCxnSpPr>
              <a:stCxn id="108" idx="6"/>
              <a:endCxn id="109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2" name="直接箭头连接符 111"/>
            <p:cNvCxnSpPr>
              <a:endCxn id="109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13" name="椭圆 112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4" name="直接箭头连接符 113"/>
            <p:cNvCxnSpPr>
              <a:endCxn id="109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15" name="文本框 11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116" name="矩形 11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sp>
        <p:nvSpPr>
          <p:cNvPr id="117" name="矩形 116"/>
          <p:cNvSpPr/>
          <p:nvPr/>
        </p:nvSpPr>
        <p:spPr>
          <a:xfrm>
            <a:off x="1513821" y="1078396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0</a:t>
            </a:r>
            <a:endParaRPr lang="zh-CN" altLang="en-US" dirty="0"/>
          </a:p>
        </p:txBody>
      </p:sp>
      <p:sp>
        <p:nvSpPr>
          <p:cNvPr id="118" name="矩形 117"/>
          <p:cNvSpPr/>
          <p:nvPr/>
        </p:nvSpPr>
        <p:spPr>
          <a:xfrm>
            <a:off x="3182012" y="1078396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1</a:t>
            </a:r>
            <a:endParaRPr lang="zh-CN" altLang="en-US" dirty="0"/>
          </a:p>
        </p:txBody>
      </p:sp>
      <p:sp>
        <p:nvSpPr>
          <p:cNvPr id="119" name="矩形 118"/>
          <p:cNvSpPr/>
          <p:nvPr/>
        </p:nvSpPr>
        <p:spPr>
          <a:xfrm>
            <a:off x="4837715" y="1091384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2</a:t>
            </a:r>
            <a:endParaRPr lang="zh-CN" altLang="en-US" dirty="0"/>
          </a:p>
        </p:txBody>
      </p:sp>
      <p:sp>
        <p:nvSpPr>
          <p:cNvPr id="120" name="矩形 119"/>
          <p:cNvSpPr/>
          <p:nvPr/>
        </p:nvSpPr>
        <p:spPr>
          <a:xfrm>
            <a:off x="6473635" y="1091384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3</a:t>
            </a:r>
            <a:endParaRPr lang="zh-CN" altLang="en-US" dirty="0"/>
          </a:p>
        </p:txBody>
      </p:sp>
      <p:sp>
        <p:nvSpPr>
          <p:cNvPr id="121" name="矩形 120"/>
          <p:cNvSpPr/>
          <p:nvPr/>
        </p:nvSpPr>
        <p:spPr>
          <a:xfrm>
            <a:off x="8100868" y="1081747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4</a:t>
            </a:r>
            <a:endParaRPr lang="zh-CN" altLang="en-US" dirty="0"/>
          </a:p>
        </p:txBody>
      </p:sp>
      <p:sp>
        <p:nvSpPr>
          <p:cNvPr id="123" name="矩形 122"/>
          <p:cNvSpPr/>
          <p:nvPr/>
        </p:nvSpPr>
        <p:spPr>
          <a:xfrm>
            <a:off x="1509032" y="2776549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5</a:t>
            </a:r>
            <a:endParaRPr lang="zh-CN" altLang="en-US" dirty="0"/>
          </a:p>
        </p:txBody>
      </p:sp>
      <p:sp>
        <p:nvSpPr>
          <p:cNvPr id="124" name="矩形 123"/>
          <p:cNvSpPr/>
          <p:nvPr/>
        </p:nvSpPr>
        <p:spPr>
          <a:xfrm>
            <a:off x="3177223" y="2776549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6</a:t>
            </a:r>
            <a:endParaRPr lang="zh-CN" altLang="en-US" dirty="0"/>
          </a:p>
        </p:txBody>
      </p:sp>
      <p:sp>
        <p:nvSpPr>
          <p:cNvPr id="125" name="矩形 124"/>
          <p:cNvSpPr/>
          <p:nvPr/>
        </p:nvSpPr>
        <p:spPr>
          <a:xfrm>
            <a:off x="4832926" y="2789537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7</a:t>
            </a:r>
            <a:endParaRPr lang="zh-CN" altLang="en-US" dirty="0"/>
          </a:p>
        </p:txBody>
      </p:sp>
      <p:sp>
        <p:nvSpPr>
          <p:cNvPr id="126" name="矩形 125"/>
          <p:cNvSpPr/>
          <p:nvPr/>
        </p:nvSpPr>
        <p:spPr>
          <a:xfrm>
            <a:off x="6468846" y="2789537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8</a:t>
            </a:r>
            <a:endParaRPr lang="zh-CN" altLang="en-US" dirty="0"/>
          </a:p>
        </p:txBody>
      </p:sp>
      <p:sp>
        <p:nvSpPr>
          <p:cNvPr id="127" name="矩形 126"/>
          <p:cNvSpPr/>
          <p:nvPr/>
        </p:nvSpPr>
        <p:spPr>
          <a:xfrm>
            <a:off x="8096079" y="2779900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982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7" grpId="0"/>
      <p:bldP spid="118" grpId="0"/>
      <p:bldP spid="119" grpId="0"/>
      <p:bldP spid="120" grpId="0"/>
      <p:bldP spid="121" grpId="0"/>
      <p:bldP spid="123" grpId="0"/>
      <p:bldP spid="124" grpId="0"/>
      <p:bldP spid="125" grpId="0"/>
      <p:bldP spid="126" grpId="0"/>
      <p:bldP spid="12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866501"/>
            <a:ext cx="2065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[Courtesy of Dean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Pomerleau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27" name="Picture 3" descr="C:\Users\ang\Desktop\Nonam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t="8041" r="44637" b="25707"/>
          <a:stretch/>
        </p:blipFill>
        <p:spPr bwMode="auto">
          <a:xfrm>
            <a:off x="2113808" y="361950"/>
            <a:ext cx="5557652" cy="43780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19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9600" y="1217789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 Layers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328"/>
          <p:cNvGrpSpPr/>
          <p:nvPr/>
        </p:nvGrpSpPr>
        <p:grpSpPr>
          <a:xfrm>
            <a:off x="1219200" y="2601502"/>
            <a:ext cx="1477790" cy="1043313"/>
            <a:chOff x="530062" y="1212293"/>
            <a:chExt cx="1790346" cy="1263977"/>
          </a:xfrm>
        </p:grpSpPr>
        <p:sp>
          <p:nvSpPr>
            <p:cNvPr id="4" name="Oval 16"/>
            <p:cNvSpPr/>
            <p:nvPr/>
          </p:nvSpPr>
          <p:spPr>
            <a:xfrm>
              <a:off x="530062" y="1824830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Oval 17"/>
            <p:cNvSpPr/>
            <p:nvPr/>
          </p:nvSpPr>
          <p:spPr>
            <a:xfrm>
              <a:off x="530062" y="1576146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Oval 18"/>
            <p:cNvSpPr/>
            <p:nvPr/>
          </p:nvSpPr>
          <p:spPr>
            <a:xfrm>
              <a:off x="530062" y="1327463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Oval 19"/>
            <p:cNvSpPr/>
            <p:nvPr/>
          </p:nvSpPr>
          <p:spPr>
            <a:xfrm>
              <a:off x="1268604" y="121229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8" name="Straight Arrow Connector 21"/>
            <p:cNvCxnSpPr>
              <a:stCxn id="6" idx="6"/>
              <a:endCxn id="7" idx="2"/>
            </p:cNvCxnSpPr>
            <p:nvPr/>
          </p:nvCxnSpPr>
          <p:spPr>
            <a:xfrm flipV="1">
              <a:off x="742737" y="1319054"/>
              <a:ext cx="525867" cy="1151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22"/>
            <p:cNvCxnSpPr>
              <a:stCxn id="5" idx="6"/>
              <a:endCxn id="7" idx="2"/>
            </p:cNvCxnSpPr>
            <p:nvPr/>
          </p:nvCxnSpPr>
          <p:spPr>
            <a:xfrm flipV="1">
              <a:off x="742737" y="1319054"/>
              <a:ext cx="525867" cy="36385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23"/>
            <p:cNvCxnSpPr>
              <a:stCxn id="4" idx="6"/>
              <a:endCxn id="7" idx="2"/>
            </p:cNvCxnSpPr>
            <p:nvPr/>
          </p:nvCxnSpPr>
          <p:spPr>
            <a:xfrm flipV="1">
              <a:off x="742737" y="1319054"/>
              <a:ext cx="525867" cy="61253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24"/>
            <p:cNvSpPr/>
            <p:nvPr/>
          </p:nvSpPr>
          <p:spPr>
            <a:xfrm>
              <a:off x="1268603" y="148944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" name="Straight Arrow Connector 25"/>
            <p:cNvCxnSpPr>
              <a:stCxn id="6" idx="6"/>
              <a:endCxn id="11" idx="2"/>
            </p:cNvCxnSpPr>
            <p:nvPr/>
          </p:nvCxnSpPr>
          <p:spPr>
            <a:xfrm>
              <a:off x="742737" y="1434223"/>
              <a:ext cx="525866" cy="1619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26"/>
            <p:cNvCxnSpPr>
              <a:stCxn id="5" idx="6"/>
              <a:endCxn id="11" idx="2"/>
            </p:cNvCxnSpPr>
            <p:nvPr/>
          </p:nvCxnSpPr>
          <p:spPr>
            <a:xfrm flipV="1">
              <a:off x="742737" y="1596201"/>
              <a:ext cx="525866" cy="867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7"/>
            <p:cNvCxnSpPr>
              <a:stCxn id="4" idx="6"/>
              <a:endCxn id="11" idx="2"/>
            </p:cNvCxnSpPr>
            <p:nvPr/>
          </p:nvCxnSpPr>
          <p:spPr>
            <a:xfrm flipV="1">
              <a:off x="742737" y="1596201"/>
              <a:ext cx="525866" cy="33538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28"/>
            <p:cNvSpPr/>
            <p:nvPr/>
          </p:nvSpPr>
          <p:spPr>
            <a:xfrm>
              <a:off x="1268602" y="175576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6" name="Straight Arrow Connector 29"/>
            <p:cNvCxnSpPr>
              <a:stCxn id="6" idx="6"/>
              <a:endCxn id="15" idx="2"/>
            </p:cNvCxnSpPr>
            <p:nvPr/>
          </p:nvCxnSpPr>
          <p:spPr>
            <a:xfrm>
              <a:off x="742737" y="1434223"/>
              <a:ext cx="525865" cy="428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1"/>
            <p:cNvCxnSpPr>
              <a:stCxn id="5" idx="6"/>
              <a:endCxn id="15" idx="2"/>
            </p:cNvCxnSpPr>
            <p:nvPr/>
          </p:nvCxnSpPr>
          <p:spPr>
            <a:xfrm>
              <a:off x="742737" y="1682906"/>
              <a:ext cx="525865" cy="1796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34"/>
            <p:cNvCxnSpPr>
              <a:stCxn id="4" idx="6"/>
              <a:endCxn id="15" idx="2"/>
            </p:cNvCxnSpPr>
            <p:nvPr/>
          </p:nvCxnSpPr>
          <p:spPr>
            <a:xfrm flipV="1">
              <a:off x="742737" y="1862523"/>
              <a:ext cx="525865" cy="690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35"/>
            <p:cNvSpPr/>
            <p:nvPr/>
          </p:nvSpPr>
          <p:spPr>
            <a:xfrm>
              <a:off x="1268602" y="201630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0" name="Straight Arrow Connector 36"/>
            <p:cNvCxnSpPr>
              <a:stCxn id="6" idx="6"/>
              <a:endCxn id="19" idx="2"/>
            </p:cNvCxnSpPr>
            <p:nvPr/>
          </p:nvCxnSpPr>
          <p:spPr>
            <a:xfrm>
              <a:off x="742737" y="1434223"/>
              <a:ext cx="525865" cy="6888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38"/>
            <p:cNvCxnSpPr>
              <a:stCxn id="5" idx="6"/>
              <a:endCxn id="19" idx="2"/>
            </p:cNvCxnSpPr>
            <p:nvPr/>
          </p:nvCxnSpPr>
          <p:spPr>
            <a:xfrm>
              <a:off x="742737" y="1682906"/>
              <a:ext cx="525865" cy="4401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39"/>
            <p:cNvCxnSpPr>
              <a:stCxn id="4" idx="6"/>
              <a:endCxn id="19" idx="2"/>
            </p:cNvCxnSpPr>
            <p:nvPr/>
          </p:nvCxnSpPr>
          <p:spPr>
            <a:xfrm>
              <a:off x="742737" y="1931590"/>
              <a:ext cx="525865" cy="19147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45"/>
            <p:cNvSpPr/>
            <p:nvPr/>
          </p:nvSpPr>
          <p:spPr>
            <a:xfrm>
              <a:off x="2106362" y="121229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4" name="Straight Arrow Connector 46"/>
            <p:cNvCxnSpPr>
              <a:stCxn id="7" idx="6"/>
              <a:endCxn id="23" idx="2"/>
            </p:cNvCxnSpPr>
            <p:nvPr/>
          </p:nvCxnSpPr>
          <p:spPr>
            <a:xfrm flipV="1">
              <a:off x="1481279" y="1319053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47"/>
            <p:cNvCxnSpPr>
              <a:stCxn id="11" idx="6"/>
              <a:endCxn id="23" idx="2"/>
            </p:cNvCxnSpPr>
            <p:nvPr/>
          </p:nvCxnSpPr>
          <p:spPr>
            <a:xfrm flipV="1">
              <a:off x="1481278" y="1319053"/>
              <a:ext cx="625083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48"/>
            <p:cNvCxnSpPr>
              <a:stCxn id="15" idx="6"/>
              <a:endCxn id="23" idx="2"/>
            </p:cNvCxnSpPr>
            <p:nvPr/>
          </p:nvCxnSpPr>
          <p:spPr>
            <a:xfrm flipV="1">
              <a:off x="1481278" y="1319053"/>
              <a:ext cx="625084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49"/>
            <p:cNvCxnSpPr>
              <a:stCxn id="19" idx="6"/>
              <a:endCxn id="23" idx="2"/>
            </p:cNvCxnSpPr>
            <p:nvPr/>
          </p:nvCxnSpPr>
          <p:spPr>
            <a:xfrm flipV="1">
              <a:off x="1481277" y="1319053"/>
              <a:ext cx="625085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51"/>
            <p:cNvSpPr/>
            <p:nvPr/>
          </p:nvSpPr>
          <p:spPr>
            <a:xfrm>
              <a:off x="2106361" y="1492762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9" name="Straight Arrow Connector 52"/>
            <p:cNvCxnSpPr>
              <a:endCxn id="28" idx="2"/>
            </p:cNvCxnSpPr>
            <p:nvPr/>
          </p:nvCxnSpPr>
          <p:spPr>
            <a:xfrm flipV="1">
              <a:off x="1481278" y="1599523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53"/>
            <p:cNvCxnSpPr>
              <a:stCxn id="15" idx="6"/>
              <a:endCxn id="28" idx="2"/>
            </p:cNvCxnSpPr>
            <p:nvPr/>
          </p:nvCxnSpPr>
          <p:spPr>
            <a:xfrm flipV="1">
              <a:off x="1481278" y="1599523"/>
              <a:ext cx="625083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54"/>
            <p:cNvCxnSpPr>
              <a:endCxn id="28" idx="2"/>
            </p:cNvCxnSpPr>
            <p:nvPr/>
          </p:nvCxnSpPr>
          <p:spPr>
            <a:xfrm flipV="1">
              <a:off x="1481277" y="1599523"/>
              <a:ext cx="625084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56"/>
            <p:cNvCxnSpPr>
              <a:stCxn id="7" idx="6"/>
              <a:endCxn id="28" idx="2"/>
            </p:cNvCxnSpPr>
            <p:nvPr/>
          </p:nvCxnSpPr>
          <p:spPr>
            <a:xfrm>
              <a:off x="1481279" y="1319054"/>
              <a:ext cx="625082" cy="2804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57"/>
            <p:cNvSpPr/>
            <p:nvPr/>
          </p:nvSpPr>
          <p:spPr>
            <a:xfrm>
              <a:off x="2107733" y="175049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4" name="Straight Arrow Connector 58"/>
            <p:cNvCxnSpPr/>
            <p:nvPr/>
          </p:nvCxnSpPr>
          <p:spPr>
            <a:xfrm flipV="1">
              <a:off x="1482650" y="1857259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59"/>
            <p:cNvCxnSpPr>
              <a:endCxn id="33" idx="2"/>
            </p:cNvCxnSpPr>
            <p:nvPr/>
          </p:nvCxnSpPr>
          <p:spPr>
            <a:xfrm flipV="1">
              <a:off x="1482650" y="1857259"/>
              <a:ext cx="625083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61"/>
            <p:cNvCxnSpPr>
              <a:stCxn id="11" idx="6"/>
              <a:endCxn id="33" idx="2"/>
            </p:cNvCxnSpPr>
            <p:nvPr/>
          </p:nvCxnSpPr>
          <p:spPr>
            <a:xfrm>
              <a:off x="1481278" y="1596202"/>
              <a:ext cx="626455" cy="2610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62"/>
            <p:cNvCxnSpPr>
              <a:stCxn id="7" idx="6"/>
              <a:endCxn id="33" idx="2"/>
            </p:cNvCxnSpPr>
            <p:nvPr/>
          </p:nvCxnSpPr>
          <p:spPr>
            <a:xfrm>
              <a:off x="1481279" y="1319054"/>
              <a:ext cx="626454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63"/>
            <p:cNvSpPr/>
            <p:nvPr/>
          </p:nvSpPr>
          <p:spPr>
            <a:xfrm>
              <a:off x="2106360" y="20090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9" name="Straight Arrow Connector 64"/>
            <p:cNvCxnSpPr>
              <a:stCxn id="19" idx="6"/>
              <a:endCxn id="38" idx="2"/>
            </p:cNvCxnSpPr>
            <p:nvPr/>
          </p:nvCxnSpPr>
          <p:spPr>
            <a:xfrm flipV="1">
              <a:off x="1481277" y="2115780"/>
              <a:ext cx="625083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66"/>
            <p:cNvCxnSpPr>
              <a:stCxn id="15" idx="6"/>
              <a:endCxn id="38" idx="2"/>
            </p:cNvCxnSpPr>
            <p:nvPr/>
          </p:nvCxnSpPr>
          <p:spPr>
            <a:xfrm>
              <a:off x="1481278" y="1862524"/>
              <a:ext cx="625083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67"/>
            <p:cNvCxnSpPr>
              <a:stCxn id="11" idx="6"/>
              <a:endCxn id="38" idx="2"/>
            </p:cNvCxnSpPr>
            <p:nvPr/>
          </p:nvCxnSpPr>
          <p:spPr>
            <a:xfrm>
              <a:off x="1481278" y="1596202"/>
              <a:ext cx="625082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68"/>
            <p:cNvCxnSpPr>
              <a:stCxn id="7" idx="6"/>
              <a:endCxn id="38" idx="2"/>
            </p:cNvCxnSpPr>
            <p:nvPr/>
          </p:nvCxnSpPr>
          <p:spPr>
            <a:xfrm>
              <a:off x="1481279" y="1319054"/>
              <a:ext cx="625081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98"/>
            <p:cNvSpPr/>
            <p:nvPr/>
          </p:nvSpPr>
          <p:spPr>
            <a:xfrm>
              <a:off x="1269690" y="22627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4" name="Straight Arrow Connector 99"/>
            <p:cNvCxnSpPr>
              <a:stCxn id="6" idx="6"/>
              <a:endCxn id="43" idx="2"/>
            </p:cNvCxnSpPr>
            <p:nvPr/>
          </p:nvCxnSpPr>
          <p:spPr>
            <a:xfrm>
              <a:off x="742737" y="1434223"/>
              <a:ext cx="526953" cy="9352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100"/>
            <p:cNvCxnSpPr>
              <a:stCxn id="5" idx="6"/>
              <a:endCxn id="43" idx="2"/>
            </p:cNvCxnSpPr>
            <p:nvPr/>
          </p:nvCxnSpPr>
          <p:spPr>
            <a:xfrm>
              <a:off x="742737" y="1682906"/>
              <a:ext cx="526953" cy="6866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101"/>
            <p:cNvCxnSpPr>
              <a:stCxn id="4" idx="6"/>
              <a:endCxn id="43" idx="2"/>
            </p:cNvCxnSpPr>
            <p:nvPr/>
          </p:nvCxnSpPr>
          <p:spPr>
            <a:xfrm>
              <a:off x="742737" y="1931590"/>
              <a:ext cx="526953" cy="43792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102"/>
            <p:cNvCxnSpPr>
              <a:stCxn id="43" idx="6"/>
              <a:endCxn id="23" idx="2"/>
            </p:cNvCxnSpPr>
            <p:nvPr/>
          </p:nvCxnSpPr>
          <p:spPr>
            <a:xfrm flipV="1">
              <a:off x="1482365" y="1319053"/>
              <a:ext cx="623997" cy="10504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103"/>
            <p:cNvCxnSpPr>
              <a:stCxn id="43" idx="6"/>
              <a:endCxn id="28" idx="2"/>
            </p:cNvCxnSpPr>
            <p:nvPr/>
          </p:nvCxnSpPr>
          <p:spPr>
            <a:xfrm flipV="1">
              <a:off x="1482365" y="1599522"/>
              <a:ext cx="623996" cy="7699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104"/>
            <p:cNvCxnSpPr>
              <a:stCxn id="43" idx="6"/>
              <a:endCxn id="33" idx="2"/>
            </p:cNvCxnSpPr>
            <p:nvPr/>
          </p:nvCxnSpPr>
          <p:spPr>
            <a:xfrm flipV="1">
              <a:off x="1482365" y="1857259"/>
              <a:ext cx="625368" cy="51225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105"/>
            <p:cNvCxnSpPr>
              <a:stCxn id="43" idx="6"/>
              <a:endCxn id="38" idx="2"/>
            </p:cNvCxnSpPr>
            <p:nvPr/>
          </p:nvCxnSpPr>
          <p:spPr>
            <a:xfrm flipV="1">
              <a:off x="1482365" y="2115779"/>
              <a:ext cx="623995" cy="2537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图片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352550"/>
            <a:ext cx="1219200" cy="714376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4648200" y="1310122"/>
            <a:ext cx="4201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CN" alt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rbitrary </a:t>
            </a:r>
            <a:r>
              <a:rPr lang="en-US" altLang="zh-CN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 of Layers</a:t>
            </a:r>
            <a:endParaRPr lang="zh-CN" altLang="en-US" sz="2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3" name="Group 437"/>
          <p:cNvGrpSpPr/>
          <p:nvPr/>
        </p:nvGrpSpPr>
        <p:grpSpPr>
          <a:xfrm>
            <a:off x="5410200" y="2511379"/>
            <a:ext cx="2384328" cy="1068737"/>
            <a:chOff x="5779980" y="1200150"/>
            <a:chExt cx="2888610" cy="1294778"/>
          </a:xfrm>
        </p:grpSpPr>
        <p:sp>
          <p:nvSpPr>
            <p:cNvPr id="54" name="Oval 251"/>
            <p:cNvSpPr/>
            <p:nvPr/>
          </p:nvSpPr>
          <p:spPr>
            <a:xfrm>
              <a:off x="5779980" y="1937183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" name="Oval 252"/>
            <p:cNvSpPr/>
            <p:nvPr/>
          </p:nvSpPr>
          <p:spPr>
            <a:xfrm>
              <a:off x="5779980" y="1688499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6" name="Oval 253"/>
            <p:cNvSpPr/>
            <p:nvPr/>
          </p:nvSpPr>
          <p:spPr>
            <a:xfrm>
              <a:off x="5779980" y="1439816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7" name="Oval 254"/>
            <p:cNvSpPr/>
            <p:nvPr/>
          </p:nvSpPr>
          <p:spPr>
            <a:xfrm>
              <a:off x="6518522" y="120015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8" name="Straight Arrow Connector 256"/>
            <p:cNvCxnSpPr>
              <a:stCxn id="56" idx="6"/>
              <a:endCxn id="57" idx="2"/>
            </p:cNvCxnSpPr>
            <p:nvPr/>
          </p:nvCxnSpPr>
          <p:spPr>
            <a:xfrm flipV="1">
              <a:off x="5992655" y="1306911"/>
              <a:ext cx="525867" cy="23966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257"/>
            <p:cNvCxnSpPr>
              <a:stCxn id="55" idx="6"/>
              <a:endCxn id="57" idx="2"/>
            </p:cNvCxnSpPr>
            <p:nvPr/>
          </p:nvCxnSpPr>
          <p:spPr>
            <a:xfrm flipV="1">
              <a:off x="5992655" y="1306911"/>
              <a:ext cx="525867" cy="4883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258"/>
            <p:cNvCxnSpPr>
              <a:stCxn id="54" idx="6"/>
              <a:endCxn id="57" idx="2"/>
            </p:cNvCxnSpPr>
            <p:nvPr/>
          </p:nvCxnSpPr>
          <p:spPr>
            <a:xfrm flipV="1">
              <a:off x="5992655" y="1306911"/>
              <a:ext cx="525867" cy="73703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259"/>
            <p:cNvSpPr/>
            <p:nvPr/>
          </p:nvSpPr>
          <p:spPr>
            <a:xfrm>
              <a:off x="6518521" y="147729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62" name="Straight Arrow Connector 260"/>
            <p:cNvCxnSpPr>
              <a:stCxn id="56" idx="6"/>
              <a:endCxn id="61" idx="2"/>
            </p:cNvCxnSpPr>
            <p:nvPr/>
          </p:nvCxnSpPr>
          <p:spPr>
            <a:xfrm>
              <a:off x="5992655" y="1546576"/>
              <a:ext cx="525866" cy="374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261"/>
            <p:cNvCxnSpPr>
              <a:stCxn id="55" idx="6"/>
              <a:endCxn id="61" idx="2"/>
            </p:cNvCxnSpPr>
            <p:nvPr/>
          </p:nvCxnSpPr>
          <p:spPr>
            <a:xfrm flipV="1">
              <a:off x="5992655" y="1584059"/>
              <a:ext cx="525866" cy="2112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262"/>
            <p:cNvCxnSpPr>
              <a:stCxn id="54" idx="6"/>
              <a:endCxn id="61" idx="2"/>
            </p:cNvCxnSpPr>
            <p:nvPr/>
          </p:nvCxnSpPr>
          <p:spPr>
            <a:xfrm flipV="1">
              <a:off x="5992655" y="1584059"/>
              <a:ext cx="525866" cy="45988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263"/>
            <p:cNvSpPr/>
            <p:nvPr/>
          </p:nvSpPr>
          <p:spPr>
            <a:xfrm>
              <a:off x="6518520" y="174362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66" name="Straight Arrow Connector 264"/>
            <p:cNvCxnSpPr>
              <a:stCxn id="56" idx="6"/>
              <a:endCxn id="65" idx="2"/>
            </p:cNvCxnSpPr>
            <p:nvPr/>
          </p:nvCxnSpPr>
          <p:spPr>
            <a:xfrm>
              <a:off x="5992655" y="1546576"/>
              <a:ext cx="525865" cy="3038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265"/>
            <p:cNvCxnSpPr>
              <a:stCxn id="55" idx="6"/>
              <a:endCxn id="65" idx="2"/>
            </p:cNvCxnSpPr>
            <p:nvPr/>
          </p:nvCxnSpPr>
          <p:spPr>
            <a:xfrm>
              <a:off x="5992655" y="1795260"/>
              <a:ext cx="525865" cy="551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266"/>
            <p:cNvCxnSpPr>
              <a:stCxn id="54" idx="6"/>
              <a:endCxn id="65" idx="2"/>
            </p:cNvCxnSpPr>
            <p:nvPr/>
          </p:nvCxnSpPr>
          <p:spPr>
            <a:xfrm flipV="1">
              <a:off x="5992655" y="1850381"/>
              <a:ext cx="525865" cy="1935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267"/>
            <p:cNvSpPr/>
            <p:nvPr/>
          </p:nvSpPr>
          <p:spPr>
            <a:xfrm>
              <a:off x="6518520" y="200416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70" name="Straight Arrow Connector 268"/>
            <p:cNvCxnSpPr>
              <a:stCxn id="56" idx="6"/>
              <a:endCxn id="69" idx="2"/>
            </p:cNvCxnSpPr>
            <p:nvPr/>
          </p:nvCxnSpPr>
          <p:spPr>
            <a:xfrm>
              <a:off x="5992655" y="1546576"/>
              <a:ext cx="525864" cy="5643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269"/>
            <p:cNvCxnSpPr>
              <a:stCxn id="55" idx="6"/>
              <a:endCxn id="69" idx="2"/>
            </p:cNvCxnSpPr>
            <p:nvPr/>
          </p:nvCxnSpPr>
          <p:spPr>
            <a:xfrm>
              <a:off x="5992655" y="1795260"/>
              <a:ext cx="525864" cy="31566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270"/>
            <p:cNvCxnSpPr>
              <a:stCxn id="54" idx="6"/>
              <a:endCxn id="69" idx="2"/>
            </p:cNvCxnSpPr>
            <p:nvPr/>
          </p:nvCxnSpPr>
          <p:spPr>
            <a:xfrm>
              <a:off x="5992655" y="2043943"/>
              <a:ext cx="525864" cy="6697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271"/>
            <p:cNvSpPr/>
            <p:nvPr/>
          </p:nvSpPr>
          <p:spPr>
            <a:xfrm>
              <a:off x="6518522" y="227502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74" name="Straight Arrow Connector 272"/>
            <p:cNvCxnSpPr>
              <a:stCxn id="56" idx="6"/>
              <a:endCxn id="73" idx="2"/>
            </p:cNvCxnSpPr>
            <p:nvPr/>
          </p:nvCxnSpPr>
          <p:spPr>
            <a:xfrm>
              <a:off x="5992655" y="1546576"/>
              <a:ext cx="525867" cy="83520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273"/>
            <p:cNvCxnSpPr>
              <a:stCxn id="55" idx="6"/>
              <a:endCxn id="73" idx="2"/>
            </p:cNvCxnSpPr>
            <p:nvPr/>
          </p:nvCxnSpPr>
          <p:spPr>
            <a:xfrm>
              <a:off x="5992655" y="1795260"/>
              <a:ext cx="525867" cy="5865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274"/>
            <p:cNvCxnSpPr>
              <a:stCxn id="54" idx="6"/>
              <a:endCxn id="73" idx="2"/>
            </p:cNvCxnSpPr>
            <p:nvPr/>
          </p:nvCxnSpPr>
          <p:spPr>
            <a:xfrm>
              <a:off x="5992655" y="2043943"/>
              <a:ext cx="525867" cy="33784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275"/>
            <p:cNvSpPr/>
            <p:nvPr/>
          </p:nvSpPr>
          <p:spPr>
            <a:xfrm>
              <a:off x="7086602" y="12001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78" name="Straight Arrow Connector 276"/>
            <p:cNvCxnSpPr>
              <a:stCxn id="57" idx="6"/>
              <a:endCxn id="77" idx="2"/>
            </p:cNvCxnSpPr>
            <p:nvPr/>
          </p:nvCxnSpPr>
          <p:spPr>
            <a:xfrm flipV="1">
              <a:off x="6731197" y="1306910"/>
              <a:ext cx="35540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277"/>
            <p:cNvCxnSpPr>
              <a:stCxn id="61" idx="6"/>
              <a:endCxn id="77" idx="2"/>
            </p:cNvCxnSpPr>
            <p:nvPr/>
          </p:nvCxnSpPr>
          <p:spPr>
            <a:xfrm flipV="1">
              <a:off x="6731196" y="1306910"/>
              <a:ext cx="355406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278"/>
            <p:cNvCxnSpPr>
              <a:stCxn id="65" idx="6"/>
              <a:endCxn id="77" idx="2"/>
            </p:cNvCxnSpPr>
            <p:nvPr/>
          </p:nvCxnSpPr>
          <p:spPr>
            <a:xfrm flipV="1">
              <a:off x="6731195" y="1306910"/>
              <a:ext cx="355407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279"/>
            <p:cNvCxnSpPr>
              <a:stCxn id="69" idx="6"/>
              <a:endCxn id="77" idx="2"/>
            </p:cNvCxnSpPr>
            <p:nvPr/>
          </p:nvCxnSpPr>
          <p:spPr>
            <a:xfrm flipV="1">
              <a:off x="6731195" y="1306910"/>
              <a:ext cx="355407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280"/>
            <p:cNvCxnSpPr>
              <a:stCxn id="73" idx="6"/>
              <a:endCxn id="77" idx="2"/>
            </p:cNvCxnSpPr>
            <p:nvPr/>
          </p:nvCxnSpPr>
          <p:spPr>
            <a:xfrm flipV="1">
              <a:off x="6731197" y="1306910"/>
              <a:ext cx="355405" cy="10748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281"/>
            <p:cNvSpPr/>
            <p:nvPr/>
          </p:nvSpPr>
          <p:spPr>
            <a:xfrm>
              <a:off x="7086601" y="14806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84" name="Straight Arrow Connector 282"/>
            <p:cNvCxnSpPr>
              <a:stCxn id="61" idx="6"/>
              <a:endCxn id="83" idx="2"/>
            </p:cNvCxnSpPr>
            <p:nvPr/>
          </p:nvCxnSpPr>
          <p:spPr>
            <a:xfrm>
              <a:off x="6731196" y="1584058"/>
              <a:ext cx="355405" cy="33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283"/>
            <p:cNvCxnSpPr>
              <a:stCxn id="65" idx="6"/>
              <a:endCxn id="83" idx="2"/>
            </p:cNvCxnSpPr>
            <p:nvPr/>
          </p:nvCxnSpPr>
          <p:spPr>
            <a:xfrm flipV="1">
              <a:off x="6731195" y="1587379"/>
              <a:ext cx="355406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284"/>
            <p:cNvCxnSpPr>
              <a:stCxn id="69" idx="6"/>
              <a:endCxn id="83" idx="2"/>
            </p:cNvCxnSpPr>
            <p:nvPr/>
          </p:nvCxnSpPr>
          <p:spPr>
            <a:xfrm flipV="1">
              <a:off x="6731195" y="1587379"/>
              <a:ext cx="355406" cy="52354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285"/>
            <p:cNvCxnSpPr>
              <a:stCxn id="73" idx="6"/>
              <a:endCxn id="89" idx="2"/>
            </p:cNvCxnSpPr>
            <p:nvPr/>
          </p:nvCxnSpPr>
          <p:spPr>
            <a:xfrm flipV="1">
              <a:off x="673119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286"/>
            <p:cNvCxnSpPr>
              <a:stCxn id="57" idx="6"/>
              <a:endCxn id="83" idx="2"/>
            </p:cNvCxnSpPr>
            <p:nvPr/>
          </p:nvCxnSpPr>
          <p:spPr>
            <a:xfrm>
              <a:off x="6731197" y="1306911"/>
              <a:ext cx="355404" cy="2804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287"/>
            <p:cNvSpPr/>
            <p:nvPr/>
          </p:nvSpPr>
          <p:spPr>
            <a:xfrm>
              <a:off x="7087973" y="173835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90" name="Straight Arrow Connector 288"/>
            <p:cNvCxnSpPr>
              <a:stCxn id="65" idx="6"/>
              <a:endCxn id="89" idx="2"/>
            </p:cNvCxnSpPr>
            <p:nvPr/>
          </p:nvCxnSpPr>
          <p:spPr>
            <a:xfrm flipV="1">
              <a:off x="6731195" y="1845116"/>
              <a:ext cx="356778" cy="52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289"/>
            <p:cNvCxnSpPr>
              <a:stCxn id="69" idx="6"/>
              <a:endCxn id="89" idx="2"/>
            </p:cNvCxnSpPr>
            <p:nvPr/>
          </p:nvCxnSpPr>
          <p:spPr>
            <a:xfrm flipV="1">
              <a:off x="6731195" y="1845116"/>
              <a:ext cx="356778" cy="2658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290"/>
            <p:cNvCxnSpPr>
              <a:stCxn id="73" idx="6"/>
              <a:endCxn id="89" idx="2"/>
            </p:cNvCxnSpPr>
            <p:nvPr/>
          </p:nvCxnSpPr>
          <p:spPr>
            <a:xfrm flipV="1">
              <a:off x="673119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291"/>
            <p:cNvCxnSpPr>
              <a:stCxn id="61" idx="6"/>
              <a:endCxn id="89" idx="2"/>
            </p:cNvCxnSpPr>
            <p:nvPr/>
          </p:nvCxnSpPr>
          <p:spPr>
            <a:xfrm>
              <a:off x="6731196" y="1584058"/>
              <a:ext cx="356777" cy="2610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292"/>
            <p:cNvCxnSpPr>
              <a:stCxn id="57" idx="6"/>
              <a:endCxn id="89" idx="2"/>
            </p:cNvCxnSpPr>
            <p:nvPr/>
          </p:nvCxnSpPr>
          <p:spPr>
            <a:xfrm>
              <a:off x="6731197" y="1306911"/>
              <a:ext cx="356776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293"/>
            <p:cNvSpPr/>
            <p:nvPr/>
          </p:nvSpPr>
          <p:spPr>
            <a:xfrm>
              <a:off x="7086600" y="199687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96" name="Straight Arrow Connector 294"/>
            <p:cNvCxnSpPr>
              <a:stCxn id="69" idx="6"/>
              <a:endCxn id="95" idx="2"/>
            </p:cNvCxnSpPr>
            <p:nvPr/>
          </p:nvCxnSpPr>
          <p:spPr>
            <a:xfrm flipV="1">
              <a:off x="6731195" y="2103636"/>
              <a:ext cx="355405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295"/>
            <p:cNvCxnSpPr>
              <a:stCxn id="73" idx="6"/>
              <a:endCxn id="95" idx="2"/>
            </p:cNvCxnSpPr>
            <p:nvPr/>
          </p:nvCxnSpPr>
          <p:spPr>
            <a:xfrm flipV="1">
              <a:off x="6731197" y="2103636"/>
              <a:ext cx="355403" cy="2781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296"/>
            <p:cNvCxnSpPr>
              <a:stCxn id="65" idx="6"/>
              <a:endCxn id="95" idx="2"/>
            </p:cNvCxnSpPr>
            <p:nvPr/>
          </p:nvCxnSpPr>
          <p:spPr>
            <a:xfrm>
              <a:off x="6731195" y="1850380"/>
              <a:ext cx="355405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297"/>
            <p:cNvCxnSpPr>
              <a:stCxn id="61" idx="6"/>
              <a:endCxn id="95" idx="2"/>
            </p:cNvCxnSpPr>
            <p:nvPr/>
          </p:nvCxnSpPr>
          <p:spPr>
            <a:xfrm>
              <a:off x="6731196" y="1584058"/>
              <a:ext cx="355404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298"/>
            <p:cNvCxnSpPr>
              <a:stCxn id="57" idx="6"/>
              <a:endCxn id="95" idx="2"/>
            </p:cNvCxnSpPr>
            <p:nvPr/>
          </p:nvCxnSpPr>
          <p:spPr>
            <a:xfrm>
              <a:off x="6731197" y="1306911"/>
              <a:ext cx="355403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299"/>
            <p:cNvSpPr/>
            <p:nvPr/>
          </p:nvSpPr>
          <p:spPr>
            <a:xfrm>
              <a:off x="7086600" y="228140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02" name="Straight Arrow Connector 300"/>
            <p:cNvCxnSpPr>
              <a:stCxn id="73" idx="6"/>
              <a:endCxn id="101" idx="2"/>
            </p:cNvCxnSpPr>
            <p:nvPr/>
          </p:nvCxnSpPr>
          <p:spPr>
            <a:xfrm>
              <a:off x="6731197" y="2381783"/>
              <a:ext cx="355403" cy="63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301"/>
            <p:cNvCxnSpPr>
              <a:stCxn id="69" idx="6"/>
              <a:endCxn id="101" idx="2"/>
            </p:cNvCxnSpPr>
            <p:nvPr/>
          </p:nvCxnSpPr>
          <p:spPr>
            <a:xfrm>
              <a:off x="6731195" y="2110921"/>
              <a:ext cx="355405" cy="2772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302"/>
            <p:cNvCxnSpPr>
              <a:stCxn id="65" idx="6"/>
              <a:endCxn id="101" idx="2"/>
            </p:cNvCxnSpPr>
            <p:nvPr/>
          </p:nvCxnSpPr>
          <p:spPr>
            <a:xfrm>
              <a:off x="6731195" y="1850380"/>
              <a:ext cx="355405" cy="5377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303"/>
            <p:cNvCxnSpPr>
              <a:stCxn id="61" idx="6"/>
              <a:endCxn id="101" idx="2"/>
            </p:cNvCxnSpPr>
            <p:nvPr/>
          </p:nvCxnSpPr>
          <p:spPr>
            <a:xfrm>
              <a:off x="6731196" y="1584058"/>
              <a:ext cx="355404" cy="80411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304"/>
            <p:cNvCxnSpPr>
              <a:stCxn id="57" idx="6"/>
              <a:endCxn id="101" idx="2"/>
            </p:cNvCxnSpPr>
            <p:nvPr/>
          </p:nvCxnSpPr>
          <p:spPr>
            <a:xfrm>
              <a:off x="6731197" y="1306911"/>
              <a:ext cx="355403" cy="10812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329"/>
            <p:cNvSpPr/>
            <p:nvPr/>
          </p:nvSpPr>
          <p:spPr>
            <a:xfrm>
              <a:off x="8455915" y="1333055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08" name="Straight Arrow Connector 330"/>
            <p:cNvCxnSpPr>
              <a:endCxn id="107" idx="2"/>
            </p:cNvCxnSpPr>
            <p:nvPr/>
          </p:nvCxnSpPr>
          <p:spPr>
            <a:xfrm>
              <a:off x="7871042" y="1306910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331"/>
            <p:cNvCxnSpPr>
              <a:endCxn id="107" idx="2"/>
            </p:cNvCxnSpPr>
            <p:nvPr/>
          </p:nvCxnSpPr>
          <p:spPr>
            <a:xfrm flipV="1">
              <a:off x="7871041" y="1439816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332"/>
            <p:cNvCxnSpPr>
              <a:endCxn id="107" idx="2"/>
            </p:cNvCxnSpPr>
            <p:nvPr/>
          </p:nvCxnSpPr>
          <p:spPr>
            <a:xfrm flipV="1">
              <a:off x="7872413" y="1439816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333"/>
            <p:cNvCxnSpPr>
              <a:endCxn id="107" idx="2"/>
            </p:cNvCxnSpPr>
            <p:nvPr/>
          </p:nvCxnSpPr>
          <p:spPr>
            <a:xfrm flipV="1">
              <a:off x="7871041" y="1439816"/>
              <a:ext cx="584874" cy="6638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334"/>
            <p:cNvCxnSpPr>
              <a:endCxn id="107" idx="2"/>
            </p:cNvCxnSpPr>
            <p:nvPr/>
          </p:nvCxnSpPr>
          <p:spPr>
            <a:xfrm flipV="1">
              <a:off x="7871040" y="1439816"/>
              <a:ext cx="584875" cy="94835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335"/>
            <p:cNvSpPr/>
            <p:nvPr/>
          </p:nvSpPr>
          <p:spPr>
            <a:xfrm>
              <a:off x="8455914" y="16121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4" name="Straight Arrow Connector 336"/>
            <p:cNvCxnSpPr>
              <a:endCxn id="113" idx="2"/>
            </p:cNvCxnSpPr>
            <p:nvPr/>
          </p:nvCxnSpPr>
          <p:spPr>
            <a:xfrm>
              <a:off x="7871041" y="1585974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337"/>
            <p:cNvCxnSpPr>
              <a:endCxn id="113" idx="2"/>
            </p:cNvCxnSpPr>
            <p:nvPr/>
          </p:nvCxnSpPr>
          <p:spPr>
            <a:xfrm flipV="1">
              <a:off x="7871041" y="1718880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338"/>
            <p:cNvCxnSpPr>
              <a:endCxn id="113" idx="2"/>
            </p:cNvCxnSpPr>
            <p:nvPr/>
          </p:nvCxnSpPr>
          <p:spPr>
            <a:xfrm flipV="1">
              <a:off x="7872413" y="1718880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339"/>
            <p:cNvCxnSpPr>
              <a:endCxn id="113" idx="2"/>
            </p:cNvCxnSpPr>
            <p:nvPr/>
          </p:nvCxnSpPr>
          <p:spPr>
            <a:xfrm flipV="1">
              <a:off x="7871040" y="1718880"/>
              <a:ext cx="584874" cy="6638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340"/>
            <p:cNvCxnSpPr>
              <a:endCxn id="113" idx="2"/>
            </p:cNvCxnSpPr>
            <p:nvPr/>
          </p:nvCxnSpPr>
          <p:spPr>
            <a:xfrm>
              <a:off x="7871042" y="1306910"/>
              <a:ext cx="584872" cy="4119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Oval 341"/>
            <p:cNvSpPr/>
            <p:nvPr/>
          </p:nvSpPr>
          <p:spPr>
            <a:xfrm>
              <a:off x="8455913" y="186644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0" name="Straight Arrow Connector 342"/>
            <p:cNvCxnSpPr>
              <a:endCxn id="119" idx="2"/>
            </p:cNvCxnSpPr>
            <p:nvPr/>
          </p:nvCxnSpPr>
          <p:spPr>
            <a:xfrm>
              <a:off x="7871041" y="1840299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343"/>
            <p:cNvCxnSpPr>
              <a:endCxn id="119" idx="2"/>
            </p:cNvCxnSpPr>
            <p:nvPr/>
          </p:nvCxnSpPr>
          <p:spPr>
            <a:xfrm flipV="1">
              <a:off x="7871040" y="1973204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344"/>
            <p:cNvCxnSpPr>
              <a:endCxn id="119" idx="2"/>
            </p:cNvCxnSpPr>
            <p:nvPr/>
          </p:nvCxnSpPr>
          <p:spPr>
            <a:xfrm flipV="1">
              <a:off x="7872412" y="1973204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345"/>
            <p:cNvCxnSpPr>
              <a:endCxn id="119" idx="2"/>
            </p:cNvCxnSpPr>
            <p:nvPr/>
          </p:nvCxnSpPr>
          <p:spPr>
            <a:xfrm>
              <a:off x="7871041" y="1587380"/>
              <a:ext cx="584872" cy="3858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346"/>
            <p:cNvCxnSpPr>
              <a:endCxn id="119" idx="2"/>
            </p:cNvCxnSpPr>
            <p:nvPr/>
          </p:nvCxnSpPr>
          <p:spPr>
            <a:xfrm>
              <a:off x="7871042" y="1306910"/>
              <a:ext cx="584871" cy="66629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347"/>
            <p:cNvSpPr/>
            <p:nvPr/>
          </p:nvSpPr>
          <p:spPr>
            <a:xfrm>
              <a:off x="8455915" y="21354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6" name="Straight Arrow Connector 348"/>
            <p:cNvCxnSpPr>
              <a:endCxn id="125" idx="2"/>
            </p:cNvCxnSpPr>
            <p:nvPr/>
          </p:nvCxnSpPr>
          <p:spPr>
            <a:xfrm>
              <a:off x="7871042" y="2109305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349"/>
            <p:cNvCxnSpPr>
              <a:endCxn id="125" idx="2"/>
            </p:cNvCxnSpPr>
            <p:nvPr/>
          </p:nvCxnSpPr>
          <p:spPr>
            <a:xfrm flipV="1">
              <a:off x="7871041" y="2242210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350"/>
            <p:cNvCxnSpPr>
              <a:endCxn id="125" idx="2"/>
            </p:cNvCxnSpPr>
            <p:nvPr/>
          </p:nvCxnSpPr>
          <p:spPr>
            <a:xfrm>
              <a:off x="7872413" y="1845116"/>
              <a:ext cx="583501" cy="39709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351"/>
            <p:cNvCxnSpPr>
              <a:endCxn id="125" idx="2"/>
            </p:cNvCxnSpPr>
            <p:nvPr/>
          </p:nvCxnSpPr>
          <p:spPr>
            <a:xfrm>
              <a:off x="7871041" y="1587380"/>
              <a:ext cx="584873" cy="6548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352"/>
            <p:cNvCxnSpPr>
              <a:endCxn id="125" idx="2"/>
            </p:cNvCxnSpPr>
            <p:nvPr/>
          </p:nvCxnSpPr>
          <p:spPr>
            <a:xfrm>
              <a:off x="7871042" y="1306910"/>
              <a:ext cx="584873" cy="93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399"/>
            <p:cNvSpPr/>
            <p:nvPr/>
          </p:nvSpPr>
          <p:spPr>
            <a:xfrm>
              <a:off x="7086602" y="120015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2" name="Oval 400"/>
            <p:cNvSpPr/>
            <p:nvPr/>
          </p:nvSpPr>
          <p:spPr>
            <a:xfrm>
              <a:off x="7086601" y="147729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3" name="Oval 401"/>
            <p:cNvSpPr/>
            <p:nvPr/>
          </p:nvSpPr>
          <p:spPr>
            <a:xfrm>
              <a:off x="7086600" y="174362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4" name="Oval 402"/>
            <p:cNvSpPr/>
            <p:nvPr/>
          </p:nvSpPr>
          <p:spPr>
            <a:xfrm>
              <a:off x="7086600" y="200416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5" name="Oval 403"/>
            <p:cNvSpPr/>
            <p:nvPr/>
          </p:nvSpPr>
          <p:spPr>
            <a:xfrm>
              <a:off x="7086602" y="227502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6" name="Oval 404"/>
            <p:cNvSpPr/>
            <p:nvPr/>
          </p:nvSpPr>
          <p:spPr>
            <a:xfrm>
              <a:off x="7654682" y="12001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37" name="Straight Arrow Connector 405"/>
            <p:cNvCxnSpPr>
              <a:stCxn id="131" idx="6"/>
              <a:endCxn id="136" idx="2"/>
            </p:cNvCxnSpPr>
            <p:nvPr/>
          </p:nvCxnSpPr>
          <p:spPr>
            <a:xfrm flipV="1">
              <a:off x="7299277" y="1306910"/>
              <a:ext cx="35540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406"/>
            <p:cNvCxnSpPr>
              <a:stCxn id="132" idx="6"/>
              <a:endCxn id="136" idx="2"/>
            </p:cNvCxnSpPr>
            <p:nvPr/>
          </p:nvCxnSpPr>
          <p:spPr>
            <a:xfrm flipV="1">
              <a:off x="7299276" y="1306910"/>
              <a:ext cx="355406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407"/>
            <p:cNvCxnSpPr>
              <a:stCxn id="133" idx="6"/>
              <a:endCxn id="136" idx="2"/>
            </p:cNvCxnSpPr>
            <p:nvPr/>
          </p:nvCxnSpPr>
          <p:spPr>
            <a:xfrm flipV="1">
              <a:off x="7299275" y="1306910"/>
              <a:ext cx="355407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408"/>
            <p:cNvCxnSpPr>
              <a:stCxn id="134" idx="6"/>
              <a:endCxn id="136" idx="2"/>
            </p:cNvCxnSpPr>
            <p:nvPr/>
          </p:nvCxnSpPr>
          <p:spPr>
            <a:xfrm flipV="1">
              <a:off x="7299275" y="1306910"/>
              <a:ext cx="355407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409"/>
            <p:cNvCxnSpPr>
              <a:stCxn id="135" idx="6"/>
              <a:endCxn id="136" idx="2"/>
            </p:cNvCxnSpPr>
            <p:nvPr/>
          </p:nvCxnSpPr>
          <p:spPr>
            <a:xfrm flipV="1">
              <a:off x="7299277" y="1306910"/>
              <a:ext cx="355405" cy="10748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410"/>
            <p:cNvSpPr/>
            <p:nvPr/>
          </p:nvSpPr>
          <p:spPr>
            <a:xfrm>
              <a:off x="7654681" y="14806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43" name="Straight Arrow Connector 411"/>
            <p:cNvCxnSpPr>
              <a:stCxn id="132" idx="6"/>
              <a:endCxn id="142" idx="2"/>
            </p:cNvCxnSpPr>
            <p:nvPr/>
          </p:nvCxnSpPr>
          <p:spPr>
            <a:xfrm>
              <a:off x="7299276" y="1584058"/>
              <a:ext cx="355405" cy="33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412"/>
            <p:cNvCxnSpPr>
              <a:stCxn id="133" idx="6"/>
              <a:endCxn id="142" idx="2"/>
            </p:cNvCxnSpPr>
            <p:nvPr/>
          </p:nvCxnSpPr>
          <p:spPr>
            <a:xfrm flipV="1">
              <a:off x="7299275" y="1587379"/>
              <a:ext cx="355406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413"/>
            <p:cNvCxnSpPr>
              <a:stCxn id="134" idx="6"/>
              <a:endCxn id="142" idx="2"/>
            </p:cNvCxnSpPr>
            <p:nvPr/>
          </p:nvCxnSpPr>
          <p:spPr>
            <a:xfrm flipV="1">
              <a:off x="7299275" y="1587379"/>
              <a:ext cx="355406" cy="52354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414"/>
            <p:cNvCxnSpPr>
              <a:stCxn id="135" idx="6"/>
              <a:endCxn id="148" idx="2"/>
            </p:cNvCxnSpPr>
            <p:nvPr/>
          </p:nvCxnSpPr>
          <p:spPr>
            <a:xfrm flipV="1">
              <a:off x="729927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415"/>
            <p:cNvCxnSpPr>
              <a:stCxn id="131" idx="6"/>
              <a:endCxn id="142" idx="2"/>
            </p:cNvCxnSpPr>
            <p:nvPr/>
          </p:nvCxnSpPr>
          <p:spPr>
            <a:xfrm>
              <a:off x="7299277" y="1306911"/>
              <a:ext cx="355404" cy="2804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416"/>
            <p:cNvSpPr/>
            <p:nvPr/>
          </p:nvSpPr>
          <p:spPr>
            <a:xfrm>
              <a:off x="7656053" y="173835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49" name="Straight Arrow Connector 417"/>
            <p:cNvCxnSpPr>
              <a:stCxn id="133" idx="6"/>
              <a:endCxn id="148" idx="2"/>
            </p:cNvCxnSpPr>
            <p:nvPr/>
          </p:nvCxnSpPr>
          <p:spPr>
            <a:xfrm flipV="1">
              <a:off x="7299275" y="1845116"/>
              <a:ext cx="356778" cy="52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418"/>
            <p:cNvCxnSpPr>
              <a:stCxn id="134" idx="6"/>
              <a:endCxn id="148" idx="2"/>
            </p:cNvCxnSpPr>
            <p:nvPr/>
          </p:nvCxnSpPr>
          <p:spPr>
            <a:xfrm flipV="1">
              <a:off x="7299275" y="1845116"/>
              <a:ext cx="356778" cy="2658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419"/>
            <p:cNvCxnSpPr>
              <a:stCxn id="135" idx="6"/>
              <a:endCxn id="148" idx="2"/>
            </p:cNvCxnSpPr>
            <p:nvPr/>
          </p:nvCxnSpPr>
          <p:spPr>
            <a:xfrm flipV="1">
              <a:off x="729927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420"/>
            <p:cNvCxnSpPr>
              <a:stCxn id="132" idx="6"/>
              <a:endCxn id="148" idx="2"/>
            </p:cNvCxnSpPr>
            <p:nvPr/>
          </p:nvCxnSpPr>
          <p:spPr>
            <a:xfrm>
              <a:off x="7299276" y="1584058"/>
              <a:ext cx="356777" cy="2610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421"/>
            <p:cNvCxnSpPr>
              <a:stCxn id="131" idx="6"/>
              <a:endCxn id="148" idx="2"/>
            </p:cNvCxnSpPr>
            <p:nvPr/>
          </p:nvCxnSpPr>
          <p:spPr>
            <a:xfrm>
              <a:off x="7299277" y="1306911"/>
              <a:ext cx="356776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422"/>
            <p:cNvSpPr/>
            <p:nvPr/>
          </p:nvSpPr>
          <p:spPr>
            <a:xfrm>
              <a:off x="7654680" y="199687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55" name="Straight Arrow Connector 423"/>
            <p:cNvCxnSpPr>
              <a:stCxn id="134" idx="6"/>
              <a:endCxn id="154" idx="2"/>
            </p:cNvCxnSpPr>
            <p:nvPr/>
          </p:nvCxnSpPr>
          <p:spPr>
            <a:xfrm flipV="1">
              <a:off x="7299275" y="2103636"/>
              <a:ext cx="355405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424"/>
            <p:cNvCxnSpPr>
              <a:stCxn id="135" idx="6"/>
              <a:endCxn id="154" idx="2"/>
            </p:cNvCxnSpPr>
            <p:nvPr/>
          </p:nvCxnSpPr>
          <p:spPr>
            <a:xfrm flipV="1">
              <a:off x="7299277" y="2103636"/>
              <a:ext cx="355403" cy="2781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425"/>
            <p:cNvCxnSpPr>
              <a:stCxn id="133" idx="6"/>
              <a:endCxn id="154" idx="2"/>
            </p:cNvCxnSpPr>
            <p:nvPr/>
          </p:nvCxnSpPr>
          <p:spPr>
            <a:xfrm>
              <a:off x="7299275" y="1850380"/>
              <a:ext cx="355405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426"/>
            <p:cNvCxnSpPr>
              <a:stCxn id="132" idx="6"/>
              <a:endCxn id="154" idx="2"/>
            </p:cNvCxnSpPr>
            <p:nvPr/>
          </p:nvCxnSpPr>
          <p:spPr>
            <a:xfrm>
              <a:off x="7299276" y="1584058"/>
              <a:ext cx="355404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427"/>
            <p:cNvCxnSpPr>
              <a:stCxn id="131" idx="6"/>
              <a:endCxn id="154" idx="2"/>
            </p:cNvCxnSpPr>
            <p:nvPr/>
          </p:nvCxnSpPr>
          <p:spPr>
            <a:xfrm>
              <a:off x="7299277" y="1306911"/>
              <a:ext cx="355403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Oval 428"/>
            <p:cNvSpPr/>
            <p:nvPr/>
          </p:nvSpPr>
          <p:spPr>
            <a:xfrm>
              <a:off x="7654680" y="228140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61" name="Straight Arrow Connector 429"/>
            <p:cNvCxnSpPr>
              <a:stCxn id="135" idx="6"/>
              <a:endCxn id="160" idx="2"/>
            </p:cNvCxnSpPr>
            <p:nvPr/>
          </p:nvCxnSpPr>
          <p:spPr>
            <a:xfrm>
              <a:off x="7299277" y="2381783"/>
              <a:ext cx="355403" cy="63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430"/>
            <p:cNvCxnSpPr>
              <a:stCxn id="134" idx="6"/>
              <a:endCxn id="160" idx="2"/>
            </p:cNvCxnSpPr>
            <p:nvPr/>
          </p:nvCxnSpPr>
          <p:spPr>
            <a:xfrm>
              <a:off x="7299275" y="2110921"/>
              <a:ext cx="355405" cy="2772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431"/>
            <p:cNvCxnSpPr>
              <a:stCxn id="133" idx="6"/>
              <a:endCxn id="160" idx="2"/>
            </p:cNvCxnSpPr>
            <p:nvPr/>
          </p:nvCxnSpPr>
          <p:spPr>
            <a:xfrm>
              <a:off x="7299275" y="1850380"/>
              <a:ext cx="355405" cy="5377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432"/>
            <p:cNvCxnSpPr>
              <a:stCxn id="132" idx="6"/>
              <a:endCxn id="160" idx="2"/>
            </p:cNvCxnSpPr>
            <p:nvPr/>
          </p:nvCxnSpPr>
          <p:spPr>
            <a:xfrm>
              <a:off x="7299276" y="1584058"/>
              <a:ext cx="355404" cy="80411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433"/>
            <p:cNvCxnSpPr>
              <a:stCxn id="131" idx="6"/>
              <a:endCxn id="160" idx="2"/>
            </p:cNvCxnSpPr>
            <p:nvPr/>
          </p:nvCxnSpPr>
          <p:spPr>
            <a:xfrm>
              <a:off x="7299277" y="1306911"/>
              <a:ext cx="355403" cy="10812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三十二角星 165"/>
          <p:cNvSpPr/>
          <p:nvPr/>
        </p:nvSpPr>
        <p:spPr>
          <a:xfrm>
            <a:off x="3028279" y="326331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P42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64811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6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8200" y="81915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b="1" dirty="0" smtClean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Matrix</a:t>
            </a:r>
            <a:endParaRPr lang="zh-CN" altLang="en-US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66750"/>
            <a:ext cx="1943100" cy="1943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15000" y="848983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b="1" dirty="0" smtClean="0">
                <a:solidFill>
                  <a:srgbClr val="00B05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Cell</a:t>
            </a:r>
            <a:endParaRPr lang="zh-CN" altLang="en-US" sz="9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2900" y="3243532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thetaCell</a:t>
            </a:r>
            <a:endParaRPr lang="en-US" altLang="zh-CN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26090" y="3257550"/>
            <a:ext cx="1106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aCell</a:t>
            </a:r>
            <a:endParaRPr lang="en-US" altLang="zh-CN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71900" y="3257550"/>
            <a:ext cx="1106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zCell</a:t>
            </a:r>
            <a:endParaRPr lang="en-US" altLang="zh-CN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58124" y="3257550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gradCell</a:t>
            </a:r>
            <a:endParaRPr lang="en-US" altLang="zh-CN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48500" y="3257550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deltaCell</a:t>
            </a:r>
            <a:endParaRPr lang="en-US" altLang="zh-CN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15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2900" y="1133171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decTest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proTest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]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neuralNetwork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structNN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lambda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fr-FR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xTrain</a:t>
            </a:r>
            <a:r>
              <a:rPr lang="fr-FR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yTrain, xTest, yTest, xCV, yCV)</a:t>
            </a:r>
          </a:p>
        </p:txBody>
      </p:sp>
      <p:sp>
        <p:nvSpPr>
          <p:cNvPr id="3" name="矩形 2"/>
          <p:cNvSpPr/>
          <p:nvPr/>
        </p:nvSpPr>
        <p:spPr>
          <a:xfrm>
            <a:off x="2133600" y="357706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structNN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= [400, 25, 10];</a:t>
            </a:r>
          </a:p>
        </p:txBody>
      </p:sp>
      <p:sp>
        <p:nvSpPr>
          <p:cNvPr id="4" name="矩形 3"/>
          <p:cNvSpPr/>
          <p:nvPr/>
        </p:nvSpPr>
        <p:spPr>
          <a:xfrm>
            <a:off x="126521" y="2309813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pro,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aCell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zCell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]=</a:t>
            </a:r>
            <a:r>
              <a:rPr lang="en-US" altLang="zh-CN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forwPropNN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(x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tCell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structNN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5" name="矩形 4"/>
          <p:cNvSpPr/>
          <p:nvPr/>
        </p:nvSpPr>
        <p:spPr>
          <a:xfrm>
            <a:off x="152400" y="3253306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[cost, grad]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costNN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thetaVec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structNN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X, </a:t>
            </a:r>
            <a:r>
              <a:rPr lang="en-US" altLang="zh-CN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y,lambda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342900" y="205306"/>
            <a:ext cx="8496300" cy="609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18818" y="1072786"/>
            <a:ext cx="8496300" cy="74853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26521" y="2120211"/>
            <a:ext cx="8852140" cy="74853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26521" y="3105150"/>
            <a:ext cx="8852140" cy="748535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66800" y="4279690"/>
            <a:ext cx="74172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thetaCell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rollTheta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thetaVec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structNN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126521" y="4090089"/>
            <a:ext cx="8852140" cy="74853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7030A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3872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 animBg="1"/>
      <p:bldP spid="8" grpId="0" animBg="1"/>
      <p:bldP spid="9" grpId="0" animBg="1"/>
      <p:bldP spid="10" grpId="0"/>
      <p:bldP spid="1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28600" y="209550"/>
            <a:ext cx="8699740" cy="4801314"/>
          </a:xfrm>
          <a:prstGeom prst="roundRect">
            <a:avLst>
              <a:gd name="adj" fmla="val 4989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n>
                <a:solidFill>
                  <a:srgbClr val="7030A0"/>
                </a:solidFill>
              </a:ln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5800" y="348049"/>
            <a:ext cx="9220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thetaCell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rollTheta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thetaVec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structNN</a:t>
            </a:r>
            <a:r>
              <a:rPr lang="en-US" altLang="zh-CN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r>
              <a:rPr lang="zh-CN" alt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zh-CN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numLayer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= length(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structNN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thetaCell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= cell( numLayer-1, 1 );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nodNextLayer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structNN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(2 : end);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nodPrevLayer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structNN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(1 : end-1) + 1;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numNode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nodNextLayer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.*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nodPrevLayer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iStart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= 1;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iEnd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 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numNode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(1);</a:t>
            </a:r>
          </a:p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= 1 :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numLayer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- 1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thetaCell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} = reshape(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thetaVec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iStart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iEnd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),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nodNextLayer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nodPrevLayer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&lt;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numLayer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- 1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iStart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iEnd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+ 1;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iEnd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iStart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+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numNode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+ 1) - 1; 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61244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657350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Connect neural network to logistic regression </a:t>
            </a:r>
            <a:endParaRPr lang="zh-CN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82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2592" r="16667" b="4074"/>
          <a:stretch/>
        </p:blipFill>
        <p:spPr>
          <a:xfrm>
            <a:off x="2514600" y="11430"/>
            <a:ext cx="4996816" cy="4996816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228600" y="361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P27</a:t>
            </a:r>
            <a:endParaRPr lang="zh-CN" altLang="en-US" sz="4400" b="1" dirty="0"/>
          </a:p>
        </p:txBody>
      </p:sp>
      <p:pic>
        <p:nvPicPr>
          <p:cNvPr id="4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6663748" y="243897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三十二角星 4"/>
          <p:cNvSpPr/>
          <p:nvPr/>
        </p:nvSpPr>
        <p:spPr>
          <a:xfrm>
            <a:off x="228599" y="32575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P43</a:t>
            </a:r>
            <a:endParaRPr lang="zh-CN" altLang="en-US" sz="4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3279" y="2189796"/>
            <a:ext cx="1219200" cy="7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3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0" t="6285" r="9189" b="9271"/>
          <a:stretch/>
        </p:blipFill>
        <p:spPr>
          <a:xfrm>
            <a:off x="609600" y="109682"/>
            <a:ext cx="8086559" cy="501015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6209210" y="3638550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213565" y="1465762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22513" y="4326528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345577" y="3647259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447432" y="75394"/>
            <a:ext cx="648789" cy="69096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306712" y="88456"/>
            <a:ext cx="648789" cy="69096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475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381000" y="5905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P29</a:t>
            </a:r>
            <a:endParaRPr lang="zh-CN" altLang="en-US" sz="4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3048000" y="718184"/>
            <a:ext cx="5181600" cy="3505200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" name="圆角矩形 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60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the </a:t>
              </a:r>
              <a:r>
                <a:rPr lang="en-US" altLang="zh-CN" sz="6000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specified digit with </a:t>
              </a:r>
              <a:r>
                <a:rPr lang="en-US" altLang="zh-CN" sz="6000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BPNN</a:t>
              </a:r>
              <a:r>
                <a:rPr lang="en-US" altLang="zh-CN" sz="60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endParaRPr lang="zh-CN" sz="60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2961" y="2317431"/>
            <a:ext cx="1219200" cy="714376"/>
          </a:xfrm>
          <a:prstGeom prst="rect">
            <a:avLst/>
          </a:prstGeom>
        </p:spPr>
      </p:pic>
      <p:sp>
        <p:nvSpPr>
          <p:cNvPr id="7" name="三十二角星 6"/>
          <p:cNvSpPr/>
          <p:nvPr/>
        </p:nvSpPr>
        <p:spPr>
          <a:xfrm>
            <a:off x="378281" y="331503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P44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4880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圆角矩形 129"/>
          <p:cNvSpPr/>
          <p:nvPr/>
        </p:nvSpPr>
        <p:spPr>
          <a:xfrm>
            <a:off x="3352800" y="2999848"/>
            <a:ext cx="5562600" cy="1934102"/>
          </a:xfrm>
          <a:prstGeom prst="roundRect">
            <a:avLst>
              <a:gd name="adj" fmla="val 8529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Cost function</a:t>
            </a:r>
            <a:endParaRPr lang="en-US" sz="2400" b="1" dirty="0"/>
          </a:p>
        </p:txBody>
      </p:sp>
      <p:sp>
        <p:nvSpPr>
          <p:cNvPr id="136" name="TextBox 135"/>
          <p:cNvSpPr txBox="1"/>
          <p:nvPr/>
        </p:nvSpPr>
        <p:spPr>
          <a:xfrm>
            <a:off x="914400" y="870297"/>
            <a:ext cx="365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Logistic regression: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9488"/>
            <a:ext cx="7392924" cy="701231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52400" y="2165109"/>
            <a:ext cx="3124200" cy="2209800"/>
            <a:chOff x="1143000" y="0"/>
            <a:chExt cx="6858000" cy="51435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0"/>
              <a:ext cx="6858000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1809750"/>
              <a:ext cx="15621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6774" y="1942926"/>
              <a:ext cx="1404958" cy="14049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4" name="直接连接符 13"/>
            <p:cNvCxnSpPr/>
            <p:nvPr/>
          </p:nvCxnSpPr>
          <p:spPr>
            <a:xfrm>
              <a:off x="4308987" y="113686"/>
              <a:ext cx="0" cy="4800600"/>
            </a:xfrm>
            <a:prstGeom prst="line">
              <a:avLst/>
            </a:prstGeom>
            <a:ln w="762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5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249320" flipH="1" flipV="1">
            <a:off x="651219" y="2160252"/>
            <a:ext cx="495456" cy="84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椭圆 15"/>
          <p:cNvSpPr/>
          <p:nvPr/>
        </p:nvSpPr>
        <p:spPr>
          <a:xfrm>
            <a:off x="563880" y="4374909"/>
            <a:ext cx="441747" cy="4572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304021" y="4374909"/>
            <a:ext cx="441747" cy="4572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>
            <a:stCxn id="16" idx="6"/>
            <a:endCxn id="17" idx="2"/>
          </p:cNvCxnSpPr>
          <p:nvPr/>
        </p:nvCxnSpPr>
        <p:spPr>
          <a:xfrm>
            <a:off x="1005627" y="4603509"/>
            <a:ext cx="12983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488" y="2613181"/>
            <a:ext cx="1082040" cy="3048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220245" y="2067934"/>
            <a:ext cx="1329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umour 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size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接箭头连接符 25"/>
          <p:cNvCxnSpPr>
            <a:stCxn id="24" idx="2"/>
          </p:cNvCxnSpPr>
          <p:nvPr/>
        </p:nvCxnSpPr>
        <p:spPr>
          <a:xfrm>
            <a:off x="4884786" y="2437266"/>
            <a:ext cx="151445" cy="1723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212" y="2613181"/>
            <a:ext cx="1082040" cy="3048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668" y="2600323"/>
            <a:ext cx="1082040" cy="304800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323" y="4398412"/>
            <a:ext cx="4882515" cy="304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80" y="3769321"/>
            <a:ext cx="4882515" cy="3048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80" y="3149254"/>
            <a:ext cx="4882515" cy="304800"/>
          </a:xfrm>
          <a:prstGeom prst="rect">
            <a:avLst/>
          </a:prstGeom>
        </p:spPr>
      </p:pic>
      <p:sp>
        <p:nvSpPr>
          <p:cNvPr id="129" name="文本框 128"/>
          <p:cNvSpPr txBox="1"/>
          <p:nvPr/>
        </p:nvSpPr>
        <p:spPr>
          <a:xfrm>
            <a:off x="5867400" y="3278193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869288" y="3937814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58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6" grpId="0" animBg="1"/>
      <p:bldP spid="17" grpId="0" animBg="1"/>
      <p:bldP spid="24" grpId="0"/>
      <p:bldP spid="129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Cost function</a:t>
            </a:r>
            <a:endParaRPr lang="en-US" sz="2400" b="1" dirty="0"/>
          </a:p>
        </p:txBody>
      </p:sp>
      <p:sp>
        <p:nvSpPr>
          <p:cNvPr id="136" name="TextBox 135"/>
          <p:cNvSpPr txBox="1"/>
          <p:nvPr/>
        </p:nvSpPr>
        <p:spPr>
          <a:xfrm>
            <a:off x="914400" y="870297"/>
            <a:ext cx="365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Logistic regression: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Neural network: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9488"/>
            <a:ext cx="7392924" cy="7012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2" y="3242455"/>
            <a:ext cx="7154609" cy="6840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27" y="4061461"/>
            <a:ext cx="2330006" cy="6960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654" y="2798494"/>
            <a:ext cx="1570482" cy="3337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62" y="2798494"/>
            <a:ext cx="2834640" cy="33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4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1\\0&#10;\end{smallmatrix} \right]&#10;$&#10;&#10;\end{document}"/>
  <p:tag name="IGUANATEXSIZE" val="2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&#10;$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&#10;$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 \times (s_j + 1)&#10;$&#10;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 \in \mathbb{R}^{10\times11}, \Theta^{(2)} \in \mathbb{R}^{10\times11}, \Theta^{(3)} \in \mathbb{R}^{1\times11}&#10;$&#10;&#10;\end{document}"/>
  <p:tag name="IGUANATEXSIZE" val="2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 \in \mathbb{R}^{10\times11}, \Theta^{(2)} \in \mathbb{R}^{10\times11}, \Theta^{(3)} \in \mathbb{R}^{1\times11}&#10;$&#10;&#10;\end{document}"/>
  <p:tag name="IGUANATEXSIZE" val="2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0\\1&#10;\end{smallmatrix} \right]&#10;$&#10;&#10;\end{document}"/>
  <p:tag name="IGUANATEXSIZE" val="2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J(\Theta)&#10;$&#10;&#10;\end{document}"/>
  <p:tag name="IGUANATEXSIZE" val="2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h_\theta (x^{(i)})_k + (1 - y^{(i)}_k) \log(1-h_\theta(x^{(i)})_k) \right] &#10;$&#10;&#10;\end{document}"/>
  <p:tag name="IGUANATEXSIZE" val="1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j^{(l)})^2&#10;$&#10;&#10;\end{document}"/>
  <p:tag name="IGUANATEXSIZE" val="1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\min_\Theta J(\Theta)$&#10;&#10;\end{document}"/>
  <p:tag name="IGUANATEXSIZE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$&#10;&#10;\end{document}"/>
  <p:tag name="IGUANATEXSIZE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{ij}^{(l)}} J(\Theta)&#10;$&#10;&#10;\end{document}"/>
  <p:tag name="IGUANATEXSIZE" val="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1)} = x&#10;$&#10;&#10;\end{document}"/>
  <p:tag name="IGUANATEXSIZE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x&#10;$&#10;&#10;\end{document}"/>
  <p:tag name="IGUANATEXSIZE" val="2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&#10;$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y^{(i)} \log h_\theta (x^{(i)}) + (1 - y^{(i)}) \log(1-h_\theta(x^{(i)})) \right] + \frac{\lambda}{2m} \sum^n_{j=1} \theta_j^2&#10;$&#10;&#10;\end{document}"/>
  <p:tag name="IGUANATEXSIZE" val="1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z^{(2)} = \Theta^{(1)} a^{(1)}&#10;$&#10;&#10;\end{document}"/>
  <p:tag name="IGUANATEXSIZE" val="2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2)} = g(z^{(2)})&#10;$&#10;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z^{(3)} = \Theta^{(2)} a^{(2)}&#10;$&#10;&#10;\end{document}"/>
  <p:tag name="IGUANATEXSIZE" val="2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3)} = g(z^{(3)})&#10;$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z^{(4)} = \Theta^{(3)} a^{(3)}&#10;$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4)} = h_\Theta(x) = g(z^{(4)})&#10;$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(add $&#10;a_0^{(2)}&#10;$)&#10;&#10;\end{document}"/>
  <p:tag name="IGUANATEXSIZE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(add $&#10;a_0^{(3)}&#10;$)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h_\theta (x^{(i)})_k + (1 - y^{(i)}_k) \log(1-h_\theta(x^{(i)})_k) \right] &#10;$&#10;&#10;\end{document}"/>
  <p:tag name="IGUANATEXSIZE" val="1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j^{(l)})^2&#10;$&#10;&#10;\end{document}"/>
  <p:tag name="IGUANATEXSIZE" val="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x^{(1)}, y^{(1)})&#10;\]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{ij}^{(l)}} J(\Theta)&#10;$&#10;&#10;\end{document}"/>
  <p:tag name="IGUANATEXSIZE" val="2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&#10;$&#10;&#10;\end{document}"/>
  <p:tag name="IGUANATEXSIZE" val="2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j&#10;$&#10;&#10;\end{document}"/>
  <p:tag name="IGUANATEXSIZE" val="2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l)} =&#10;$&#10;&#10;\end{document}"/>
  <p:tag name="IGUANATEXSIZE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4)} = a_j^{(4)} - y_j &#10;$&#10;&#10;\end{document}"/>
  <p:tag name="IGUANATEXSIZE" val="2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3)} = (\Theta^{(3)})^T \delta^{(4)} .* g'(z^{(3)})&#10;$&#10;&#10;\end{document}"/>
  <p:tag name="IGUANATEXSIZE" val="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2)} = (\Theta&#10;^{(2)})^T \delta^{(3)} .* g'(z^{(2)})&#10;$&#10;&#10;\end{document}"/>
  <p:tag name="IGUANATEXSIZE" val="2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3)} = (\Theta^{(3)})^T \delta^{(4)} .* g'(z^{(3)})&#10;$&#10;&#10;\end{document}"/>
  <p:tag name="IGUANATEXSIZE" val="2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2)} = (\Theta&#10;^{(2)})^T \delta^{(3)} .* g'(z^{(2)})&#10;$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x^{(2)}, y^{(2)})&#10;\]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'(z) = \frac{e^{-z}}{( 1+e^{-z})^2 }&#10;$&#10;&#10;\end{document}"/>
  <p:tag name="IGUANATEXSIZE" val="2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{ (x^{(1)}, y^{(1)}), \dots, (x^{(m)}, y^{(m)}) \}&#10;$&#10;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 + \lambda \Theta_{ij}^{(l)}&#10;$ if $j \neq 0$&#10;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&#10;$ &#10;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&#10;if $j = 0$&#10;&#10;\end{document}"/>
  <p:tag name="IGUANATEXSIZE" val="2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{ij}^{(l)}}J(\Theta) = D_{ij}^{(l)}&#10;$&#10;&#10;\end{document}"/>
  <p:tag name="IGUANATEXSIZE" val="2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4)} = a_j^{(4)} - y_j &#10;$&#10;&#10;\end{document}"/>
  <p:tag name="IGUANATEXSIZE" val="2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3)} = (\Theta^{(3)})^T \delta^{(4)} .* g'(z^{(3)})&#10;$&#10;&#10;\end{document}"/>
  <p:tag name="IGUANATEXSIZE" val="2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2)} = (\Theta&#10;^{(2)})^T \delta^{(3)} .* g'(z^{(2)})&#10;$&#10;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x^{(3)}, y^{(3)})&#10;\]&#10;\end{document}"/>
  <p:tag name="IGUANATEXSIZE" val="2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i = 1$ to $m&#10;$&#10;&#10;\end{document}"/>
  <p:tag name="IGUANATEXSIZE" val="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1)} = x^{(i)}&#10;$&#10;&#10;\end{document}"/>
  <p:tag name="IGUANATEXSIZE" val="2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l)}&#10;$&#10;&#10;\end{document}"/>
  <p:tag name="IGUANATEXSIZE" val="2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 = 2,3,\dots,L&#10;$&#10;&#10;\end{document}"/>
  <p:tag name="IGUANATEXSIZE" val="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^{(i)}&#10;$&#10;&#10;\end{document}"/>
  <p:tag name="IGUANATEXSIZE" val="2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)} = a^{(L)}-y^{(i)}&#10;$&#10;&#10;\end{document}"/>
  <p:tag name="IGUANATEXSIZE" val="2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-1)}, \delta^{(L-2)}, \dots, \delta^{(2)}&#10;$&#10;&#10;\end{document}"/>
  <p:tag name="IGUANATEXSIZE" val="2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:= \bigtriangleup_{ij}^{(l)} + a_j^{(l)}\delta_i^{(l+1)}&#10;$&#10;&#10;\end{document}"/>
  <p:tag name="IGUANATEXSIZE" val="2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= 0&#10;$&#10;&#10;\end{document}"/>
  <p:tag name="IGUANATEXSIZE" val="2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,i,j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3)} \log h_\theta(x^{(3)}) +  (1- y^{(3)} )\log ( 1-h_\theta(x^{(3)}) )&#10;\]&#10;\end{document}"/>
  <p:tag name="IGUANATEXSIZE" val="2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{ (x^{(1)}, y^{(1)}), \dots, (x^{(m)}, y^{(m)}) \}&#10;$&#10;&#10;\end{document}"/>
  <p:tag name="IGUANATEXSIZE" val="2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 + \lambda \Theta_{ij}^{(l)}&#10;$ if $j \neq 0$&#10;&#10;\end{document}"/>
  <p:tag name="IGUANATEXSIZE" val="2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&#10;$ &#10;&#10;\end{document}"/>
  <p:tag name="IGUANATEXSIZE" val="2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&#10;if $j = 0$&#10;&#10;\end{document}"/>
  <p:tag name="IGUANATEXSIZE" val="2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4)} = a_j^{(4)} - y_j &#10;$&#10;&#10;\end{document}"/>
  <p:tag name="IGUANATEXSIZE" val="2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3)} = (\Theta^{(3)})^T \delta^{(4)} .* g'(z^{(3)})&#10;$&#10;&#10;\end{document}"/>
  <p:tag name="IGUANATEXSIZE" val="2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2)} = (\Theta&#10;^{(2)})^T \delta^{(3)} .* g'(z^{(2)})&#10;$&#10;&#10;\end{document}"/>
  <p:tag name="IGUANATEXSIZE" val="2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i = 1$ to $m&#10;$&#10;&#10;\end{document}"/>
  <p:tag name="IGUANATEXSIZE" val="2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1)} = x^{(i)}&#10;$&#10;&#10;\end{document}"/>
  <p:tag name="IGUANATEXSIZE" val="2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l)}&#10;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2)} \log h_\theta(x^{(2)}) +  (1- y^{(2)} )\log ( 1-h_\theta(x^{(2)}) )&#10;\]&#10;\end{document}"/>
  <p:tag name="IGUANATEXSIZE" val="2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 = 2,3,\dots,L&#10;$&#10;&#10;\end{document}"/>
  <p:tag name="IGUANATEXSIZE" val="2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^{(i)}&#10;$&#10;&#10;\end{document}"/>
  <p:tag name="IGUANATEXSIZE" val="2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)} = a^{(L)}-y^{(i)}&#10;$&#10;&#10;\end{document}"/>
  <p:tag name="IGUANATEXSIZE" val="2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-1)}, \delta^{(L-2)}, \dots, \delta^{(2)}&#10;$&#10;&#10;\end{document}"/>
  <p:tag name="IGUANATEXSIZE" val="2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:= \bigtriangleup_{ij}^{(l)} + a_j^{(l)}\delta_i^{(l+1)}&#10;$&#10;&#10;\end{document}"/>
  <p:tag name="IGUANATEXSIZE" val="2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= 0&#10;$&#10;&#10;\end{document}"/>
  <p:tag name="IGUANATEXSIZE" val="2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,i,j&#10;$&#10;&#10;\end{document}"/>
  <p:tag name="IGUANATEXSIZE" val="2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{ (x^{(1)}, y^{(1)}), \dots, (x^{(m)}, y^{(m)}) \}&#10;$&#10;&#10;\end{document}"/>
  <p:tag name="IGUANATEXSIZE" val="2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 + \lambda \Theta_{ij}^{(l)}&#10;$ if $j \neq 0$&#10;&#10;\end{document}"/>
  <p:tag name="IGUANATEXSIZE" val="2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&#10;$ 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1)} \log h_\theta(x^{(1)}) +  (1- y^{(1)} )\log ( 1-h_\theta(x^{(1)}) )&#10;\]&#10;\end{document}"/>
  <p:tag name="IGUANATEXSIZE" val="2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&#10;if $j = 0$&#10;&#10;\end{document}"/>
  <p:tag name="IGUANATEXSIZE" val="2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4)} = a_j^{(4)} - y_j &#10;$&#10;&#10;\end{document}"/>
  <p:tag name="IGUANATEXSIZE" val="2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3)} = (\Theta^{(3)})^T \delta^{(4)} .* g'(z^{(3)})&#10;$&#10;&#10;\end{document}"/>
  <p:tag name="IGUANATEXSIZE" val="2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2)} = (\Theta&#10;^{(2)})^T \delta^{(3)} .* g'(z^{(2)})&#10;$&#10;&#10;\end{document}"/>
  <p:tag name="IGUANATEXSIZE" val="2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i = 1$ to $m&#10;$&#10;&#10;\end{document}"/>
  <p:tag name="IGUANATEXSIZE" val="2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1)} = x^{(i)}&#10;$&#10;&#10;\end{document}"/>
  <p:tag name="IGUANATEXSIZE" val="2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l)}&#10;$&#10;&#10;\end{document}"/>
  <p:tag name="IGUANATEXSIZE" val="2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 = 2,3,\dots,L&#10;$&#10;&#10;\end{document}"/>
  <p:tag name="IGUANATEXSIZE" val="2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^{(i)}&#10;$&#10;&#10;\end{document}"/>
  <p:tag name="IGUANATEXSIZE" val="2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)} = a^{(L)}-y^{(i)}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y^{(i)} \log h_\theta (x^{(i)}) + (1 - y^{(i)}) \log(1-h_\theta(x^{(i)})) \right] + \frac{\lambda}{2m} \sum^n_{j=1} \theta_j^2&#10;$&#10;&#10;\end{document}"/>
  <p:tag name="IGUANATEXSIZE" val="18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-1)}, \delta^{(L-2)}, \dots, \delta^{(2)}&#10;$&#10;&#10;\end{document}"/>
  <p:tag name="IGUANATEXSIZE" val="2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:= \bigtriangleup_{ij}^{(l)} + a_j^{(l)}\delta_i^{(l+1)}&#10;$&#10;&#10;\end{document}"/>
  <p:tag name="IGUANATEXSIZE" val="2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= 0&#10;$&#10;&#10;\end{document}"/>
  <p:tag name="IGUANATEXSIZE" val="2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,i,j&#10;$&#10;&#10;\end{document}"/>
  <p:tag name="IGUANATEXSIZE" val="2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1&#10;$&#10;\end{document}"/>
  <p:tag name="IGUANATEXSIZE" val="2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2&#10;$&#10;\end{document}"/>
  <p:tag name="IGUANATEXSIZE" val="24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0 $ or $1$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(h_\Theta (x^{(i)}))_k + (1 - y^{(i)}_k) \log(1-(h_\Theta(x^{(i)}))_k) \right] &#10;$&#10;&#10;\end{document}"/>
  <p:tag name="IGUANATEXSIZE" val="18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1&#10;$&#10;\end{document}"/>
  <p:tag name="IGUANATEXSIZE" val="2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2&#10;$&#10;\end{document}"/>
  <p:tag name="IGUANATEXSIZE" val="24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y^{(i)} \log (h_\Theta (x^{(i)})) + (1 - y^{(i)}) \log(1-(h_\Theta(x^{(i)}))) \right] &#10;$&#10;&#10;\end{document}"/>
  <p:tag name="IGUANATEXSIZE" val="18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^{(i)}&#10;$&#10;&#10;\end{document}"/>
  <p:tag name="IGUANATEXSIZE" val="2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y^{(i)}&#10;$&#10;&#10;\end{document}"/>
  <p:tag name="IGUANATEXSIZE" val="2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lambda = 0&#10;$&#10;&#10;\end{document}"/>
  <p:tag name="IGUANATEXSIZE" val="2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cost(i) $= y^{(i)} \log h_\Theta (x^{(i)}) + (1-y^{(i)})\log h_\Theta (x^{(i)})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cost(i) $\approx (h_\Theta (x^{(i)}) - y^{(i)})^2$&#10;&#10;\end{document}"/>
  <p:tag name="IGUANATEXSIZE" val="2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1&#10;$&#10;\end{document}"/>
  <p:tag name="IGUANATEXSIZE" val="2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2&#10;$&#10;\end{document}"/>
  <p:tag name="IGUANATEXSIZE" val="24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1^{(2)} \rightarrow a_1^{(2)}&#10;$&#10;\end{document}"/>
  <p:tag name="IGUANATEXSIZE" val="2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2^{(2)} \rightarrow a_2^{(2)}&#10;$&#10;\end{document}"/>
  <p:tag name="IGUANATEXSIZE" val="2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1^{(3)} \rightarrow a_1^{(3)}&#10;$&#10;\end{document}"/>
  <p:tag name="IGUANATEXSIZE" val="2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2^{(3)} \rightarrow a_2^{(3)}&#10;$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K&#10;$&#10;&#10;\end{document}"/>
  <p:tag name="IGUANATEXSIZE" val="2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1^{(4)} \rightarrow a_1^{(4)}&#10;$&#10;\end{document}"/>
  <p:tag name="IGUANATEXSIZE" val="2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\delta_j^{(l)} =&#10;$&#10;\end{document}"/>
  <p:tag name="IGUANATEXSIZE" val="24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a_j^{(l)}&#10;$&#10;\end{document}"/>
  <p:tag name="IGUANATEXSIZE" val="2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j&#10;$&#10;\end{document}"/>
  <p:tag name="IGUANATEXSIZE" val="2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l&#10;$&#10;\end{document}"/>
  <p:tag name="IGUANATEXSIZE" val="24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\delta_j^{(l)} = \frac{\partial}{\partial z_j^{(l)}}$ cost(i)&#10;\end{document}"/>
  <p:tag name="IGUANATEXSIZE" val="2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j\geq 0&#10;$&#10;\end{document}"/>
  <p:tag name="IGUANATEXSIZE" val="2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cost(i) $= y^{(i)} \log h_\Theta (x^{(i)}) + (1-y^{(i)})\log h_\Theta (x^{(i)})&#10;$&#10;&#10;\end{document}"/>
  <p:tag name="IGUANATEXSIZE" val="2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J(\Theta)&#10;$&#10;&#10;\end{document}"/>
  <p:tag name="IGUANATEXSIZE" val="2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(h_\Theta(x))_i = i^{th}$ output&#10;&#10;\end{document}"/>
  <p:tag name="IGUANATEXSIZE" val="24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 \in \mathbb{R}^n&#10;$&#10;&#10;\end{document}"/>
  <p:tag name="IGUANATEXSIZE" val="28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 = \theta_1, \theta_2, \theta_3, \dots, \theta_n&#10;$&#10;&#10;\end{document}"/>
  <p:tag name="IGUANATEXSIZE" val="28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1} J(\theta) \approx \frac{J(\theta_1 + \epsilon, \theta_2, \theta_3, \dots, \theta_n) - &#10;J(\theta_1 - \epsilon, \theta_2, \theta_3, \dots, \theta_n)}{2\epsilon}&#10;$&#10;&#10;\end{document}"/>
  <p:tag name="IGUANATEXSIZE" val="28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2} J(\theta) \approx \frac{J(\theta_1 , \theta_2 + \epsilon, \theta_3, \dots, \theta_n) - &#10;J(\theta_1, \theta_2 - \epsilon, \theta_3, \dots, \theta_n)}{2\epsilon}&#10;$&#10;&#10;\end{document}"/>
  <p:tag name="IGUANATEXSIZE" val="28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n} J(\theta) \approx \frac{J(\theta_1 , \theta_2 , \theta_3, \dots, \theta_n + \epsilon) - &#10;J(\theta_1, \theta_2, \theta_3, \dots, \theta_n  - \epsilon)}{2\epsilon}&#10;$&#10;&#10;\end{document}"/>
  <p:tag name="IGUANATEXSIZE" val="28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vdots&#10;$&#10;&#10;\end{document}"/>
  <p:tag name="IGUANATEXSIZE" val="28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(h_\Theta (x^{(i)}))_k + (1 - y^{(i)}_k) \log(1-(h_\Theta(x^{(i)}))_k) \right] &#10;$&#10;&#10;\end{document}"/>
  <p:tag name="IGUANATEXSIZE" val="18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8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{ij}^{(l)} = 0&#10;$ for all $i,j,l$.&#10;&#10;\end{document}"/>
  <p:tag name="IGUANATEXSIZE" val="2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8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1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1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1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1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1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_{ij}^{(l)} &#10;$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[ -\epsilon, \epsilon ]&#10;$&#10;&#10;\end{document}"/>
  <p:tag name="IGUANATEXSIZE" val="24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-\epsilon \leq \Theta_{ij}^{(l)} \leq \epsilon&#10;$&#10;&#10;\end{document}"/>
  <p:tag name="IGUANATEXSIZE" val="2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i)}&#10;$&#10;&#10;\end{document}"/>
  <p:tag name="IGUANATEXSIZE" val="2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i)}&#10;$&#10;&#10;\end{document}"/>
  <p:tag name="IGUANATEXSIZE" val="2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(x^{(i)})&#10;$&#10;&#10;\end{document}"/>
  <p:tag name="IGUANATEXSIZE" val="2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frac{\partial}{\partial \Theta_{jk}^{(l)}} J(\Theta)&#10;$&#10;&#10;\end{document}"/>
  <p:tag name="IGUANATEXSIZE" val="2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^{(l)}&#10;$&#10;&#10;\end{document}"/>
  <p:tag name="IGUANATEXSIZE" val="2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delta^{(l)}&#10;$&#10;&#10;\end{document}"/>
  <p:tag name="IGUANATEXSIZE" val="2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 = 2, \dots, L&#10;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2&#10;\]&#10;\end{document}"/>
  <p:tag name="IGUANATEXSIZE" val="25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x^{(i)}, y^{(i)})$&#10;&#10;\end{document}"/>
  <p:tag name="IGUANATEXSIZE" val="2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frac{\partial}{\partial \Theta_{jk}^{(l)}} J(\Theta)&#10;$&#10;&#10;\end{document}"/>
  <p:tag name="IGUANATEXSIZE" val="2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&#10;$&#10;&#10;\end{document}"/>
  <p:tag name="IGUANATEXSIZE" val="2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{11}^{(1)}&#10;$&#10;&#10;\end{document}"/>
  <p:tag name="IGUANATEXSIZE" val="2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{12}^{(1)}&#10;$&#10;&#10;\end{document}"/>
  <p:tag name="IGUANATEXSIZE" val="2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lambda = 1&#10;\]&#10;\end{document}"/>
  <p:tag name="IGUANATEXSIZE" val="25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lambda = 2&#10;\]&#10;\end{document}"/>
  <p:tag name="IGUANATEXSIZE" val="2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1&#10;\]&#10;\end{document}"/>
  <p:tag name="IGUANATEXSIZE" val="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x^{(1)}, y^{(1)})&#10;\]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x^{(2)}, y^{(2)})&#10;\]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 \in \mathbb{R}^K&#10;$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x^{(3)}, y^{(3)})&#10;\]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1)} \log ( h_\theta(x^{(1)}) )_1 +  &#10;(1- y^{(1)} )\log ( 1-( h_\theta(x^{(1)}) )_1 )&#10;\]&#10;\end{document}"/>
  <p:tag name="IGUANATEXSIZE" val="1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2)} \log ( h_\theta(x^{(2)}) )_1 +  &#10;(1- y^{(2)} )\log ( 1-( h_\theta(x^{(2)}) )_1 )&#10;\]&#10;\end{document}"/>
  <p:tag name="IGUANATEXSIZE" val="1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3)} \log ( h_\theta(x^{(3)}) )_1 +  &#10;(1- y^{(3)} )\log ( 1-( h_\theta(x^{(3)}) )_1 )&#10;\]&#10;\end{document}"/>
  <p:tag name="IGUANATEXSIZE" val="1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1)} \log ( h_\theta(x^{(1)}) )_2 +  &#10;(1- y^{(1)} )\log ( 1-( h_\theta(x^{(1)}) )_2 )&#10;\]&#10;\end{document}"/>
  <p:tag name="IGUANATEXSIZE" val="1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2)} \log ( h_\theta(x^{(2)}) )_2 +  &#10;(1- y^{(2)} )\log ( 1-( h_\theta(x^{(2)}) )_2 )&#10;\]&#10;\end{document}"/>
  <p:tag name="IGUANATEXSIZE" val="1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3)} \log ( h_\theta(x^{(3)}) )_2+  &#10;(1- y^{(3)} )\log ( 1-( h_\theta(x^{(3)}) )_2 )&#10;\]&#10;\end{document}"/>
  <p:tag name="IGUANATEXSIZE" val="1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{ (x^{(1)}, y^{(1)}), (x^{(2)}, y^{(2)}), \dots, (x^{(m)}, y^{(m)}) \}&#10;$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_1&#10;\]&#10;\end{document}"/>
  <p:tag name="IGUANATEXSIZE" val="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_2&#10;\]&#10;\end{document}"/>
  <p:tag name="IGUANATEXSIZE" val="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x^{(1)}, y^{(1)})&#10;\]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x^{(2)}, y^{(2)})&#10;\]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x^{(3)}, y^{(3)})&#10;\]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1)} \log ( h_\theta(x^{(1)}) )_1 +  &#10;(1- y^{(1)} )\log ( 1-( h_\theta(x^{(1)}) )_1 )&#10;\]&#10;\end{document}"/>
  <p:tag name="IGUANATEXSIZE" val="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 =&#10;$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2)} \log ( h_\theta(x^{(2)}) )_1 +  &#10;(1- y^{(2)} )\log ( 1-( h_\theta(x^{(2)}) )_1 )&#10;\]&#10;\end{document}"/>
  <p:tag name="IGUANATEXSIZE" val="1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3)} \log ( h_\theta(x^{(3)}) )_1 +  &#10;(1- y^{(3)} )\log ( 1-( h_\theta(x^{(3)}) )_1 )&#10;\]&#10;\end{document}"/>
  <p:tag name="IGUANATEXSIZE" val="1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1)} \log ( h_\theta(x^{(1)}) )_2 +  &#10;(1- y^{(1)} )\log ( 1-( h_\theta(x^{(1)}) )_2 )&#10;\]&#10;\end{document}"/>
  <p:tag name="IGUANATEXSIZE" val="1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2)} \log ( h_\theta(x^{(2)}) )_2 +  &#10;(1- y^{(2)} )\log ( 1-( h_\theta(x^{(2)}) )_2 )&#10;\]&#10;\end{document}"/>
  <p:tag name="IGUANATEXSIZE" val="1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3)} \log ( h_\theta(x^{(3)}) )_2+  &#10;(1- y^{(3)} )\log ( 1-( h_\theta(x^{(3)}) )_2 )&#10;\]&#10;\end{document}"/>
  <p:tag name="IGUANATEXSIZE" val="1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\Theta_{10}^{(1)} &amp; \Theta_{11}^{(1)}  &amp; \Theta_{12}^{(1)} &amp; \Theta_{13}^{(1)} \\&#10;\Theta_{20}^{(1)} &amp; \Theta_{21}^{(1)}  &amp; \Theta_{22}^{(1)} &amp; \Theta_{23}^{(1)} \\&#10;\Theta_{30}^{(1)} &amp; \Theta_{31}^{(1)}  &amp; \Theta_{32}^{(1)} &amp; \Theta_{33}^{(1)} \\&#10;\end{bmatrix}&#10;\]&#10;\end{document}"/>
  <p:tag name="IGUANATEXSIZE" val="1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\Theta_{10}^{(2)} &amp; \Theta_{11}^{(2)}  &amp; \Theta_{12}^{(2)} &amp; \Theta_{13}^{(2)} \\&#10;\Theta_{20}^{(2)} &amp; \Theta_{21}^{(2)}  &amp; \Theta_{22}^{(2)} &amp; \Theta_{23}^{(2)} \\&#10;\end{bmatrix}&#10;\]&#10;\end{document}"/>
  <p:tag name="IGUANATEXSIZE" val="1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s_l =&#10;$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_1&#10;\]&#10;\end{document}"/>
  <p:tag name="IGUANATEXSIZE" val="2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_2&#10;\]&#10;\end{document}"/>
  <p:tag name="IGUANATEXSIZE" val="2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(h_\Theta (x^{(i)}))_k + (1 - y^{(i)}_k) \log(1-(h_\Theta(x^{(i)}))_k) \right] &#10;$&#10;&#10;\end{document}"/>
  <p:tag name="IGUANATEXSIZE" val="1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1)}&#10;\]&#10;\end{document}"/>
  <p:tag name="IGUANATEXSIZE" val="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2)}&#10;\]&#10;\end{document}"/>
  <p:tag name="IGUANATEXSIZE" val="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(h_\Theta (x^{(i)}))_k + (1 - y^{(i)}_k) \log(1-(h_\Theta(x^{(i)}))_k) \right] &#10;$&#10;&#10;\end{document}"/>
  <p:tag name="IGUANATEXSIZE" val="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&#10;$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&#10;$&#10;&#10;\end{document}"/>
  <p:tag name="IGUANATEXSIZE" val="2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&#10;$&#10;&#10;\end{document}"/>
  <p:tag name="IGUANATEXSIZE" val="2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&#10;$&#10;&#10;\end{document}"/>
  <p:tag name="IGUANATEXSIZE" val="2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1)}&#10;\]&#10;\end{document}"/>
  <p:tag name="IGUANATEXSIZE" val="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2)}&#10;\]&#10;\end{document}"/>
  <p:tag name="IGUANATEXSIZE" val="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&#10;$&#10;&#10;\end{document}"/>
  <p:tag name="IGUANATEXSIZE" val="2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&#10;$&#10;&#10;\end{document}"/>
  <p:tag name="IGUANATEXSIZE" val="2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&#10;$&#10;&#10;\end{document}"/>
  <p:tag name="IGUANATEXSIZE" val="2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1)}&#10;\]&#10;\end{document}"/>
  <p:tag name="IGUANATEXSIZE" val="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1\\0\\0\\0&#10;\end{smallmatrix} \right]&#10;$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2)}&#10;\]&#10;\end{document}"/>
  <p:tag name="IGUANATEXSIZE" val="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2 = \Theta^{(1)}  a_1&#10;\]&#10;\end{document}"/>
  <p:tag name="IGUANATEXSIZE" val="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3 = \Theta^{(1)}  a_2&#10;\]&#10;\end{document}"/>
  <p:tag name="IGUANATEXSIZE" val="2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&#10;$&#10;&#10;\end{document}"/>
  <p:tag name="IGUANATEXSIZE" val="2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&#10;$&#10;&#10;\end{document}"/>
  <p:tag name="IGUANATEXSIZE" val="2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&#10;$&#10;&#10;\end{document}"/>
  <p:tag name="IGUANATEXSIZE" val="2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(h_\Theta (x^{(i)}))_k + (1 - y^{(i)}_k) \log(1-(h_\Theta(x^{(i)}))_k) \right] &#10;$&#10;&#10;\end{document}"/>
  <p:tag name="IGUANATEXSIZE" val="1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{\Theta}&#10;\]&#10;\end{document}"/>
  <p:tag name="IGUANATEXSIZE" val="2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&#10;$&#10;&#10;\end{document}"/>
  <p:tag name="IGUANATEXSIZE" val="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1\\0\\0&#10;\end{smallmatrix} \right]&#10;$&#10;&#10;\end{document}"/>
  <p:tag name="IGUANATEXSIZE" val="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&#10;$&#10;&#10;\end{document}"/>
  <p:tag name="IGUANATEXSIZE" val="2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s_1 = 10, s_2 = 10, s_3 = 1&#10;$&#10;&#10;\end{document}"/>
  <p:tag name="IGUANATEXSIZE" val="2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vdots&#10;$&#10;&#10;\end{document}"/>
  <p:tag name="IGUANATEXSIZE" val="1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vdots&#10;$&#10;&#10;\end{document}"/>
  <p:tag name="IGUANATEXSIZE" val="1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 \in \mathbb{R}^{10\times11}, \Theta^{(2)} \in \mathbb{R}^{10\times11}, \Theta^{(3)} \in \mathbb{R}^{1\times11}&#10;$&#10;&#10;\end{document}"/>
  <p:tag name="IGUANATEXSIZE" val="2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 \in \mathbb{R}^{10\times11}, D^{(2)} \in \mathbb{R}^{10\times11}, D^{(3)} \in \mathbb{R}^{1\times11}&#10;$&#10;&#10;\end{document}"/>
  <p:tag name="IGUANATEXSIZE" val="2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j&#10;$&#10;&#10;\end{document}"/>
  <p:tag name="IGUANATEXSIZE" val="2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18704</TotalTime>
  <Words>2650</Words>
  <Application>Microsoft Office PowerPoint</Application>
  <PresentationFormat>全屏显示(16:9)</PresentationFormat>
  <Paragraphs>623</Paragraphs>
  <Slides>78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78</vt:i4>
      </vt:variant>
    </vt:vector>
  </HeadingPairs>
  <TitlesOfParts>
    <vt:vector size="97" baseType="lpstr">
      <vt:lpstr>Simsun</vt:lpstr>
      <vt:lpstr>宋体</vt:lpstr>
      <vt:lpstr>Arial</vt:lpstr>
      <vt:lpstr>Calibri</vt:lpstr>
      <vt:lpstr>Candara</vt:lpstr>
      <vt:lpstr>Chiller</vt:lpstr>
      <vt:lpstr>Courier New</vt:lpstr>
      <vt:lpstr>Verdana</vt:lpstr>
      <vt:lpstr>Wingdings</vt:lpstr>
      <vt:lpstr>1_Lecture</vt:lpstr>
      <vt:lpstr>2_Office Theme</vt:lpstr>
      <vt:lpstr>3_Office Theme</vt:lpstr>
      <vt:lpstr>2_Lecture</vt:lpstr>
      <vt:lpstr>3_Lecture</vt:lpstr>
      <vt:lpstr>4_Lecture</vt:lpstr>
      <vt:lpstr>5_Lecture</vt:lpstr>
      <vt:lpstr>6_Lecture</vt:lpstr>
      <vt:lpstr>7_Lecture</vt:lpstr>
      <vt:lpstr>2_Office 主题</vt:lpstr>
      <vt:lpstr>PowerPoint 演示文稿</vt:lpstr>
      <vt:lpstr>PowerPoint 演示文稿</vt:lpstr>
      <vt:lpstr>Cost function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Implementation note: Unrolling parameters</vt:lpstr>
      <vt:lpstr>PowerPoint 演示文稿</vt:lpstr>
      <vt:lpstr>PowerPoint 演示文稿</vt:lpstr>
      <vt:lpstr>PowerPoint 演示文稿</vt:lpstr>
      <vt:lpstr>PowerPoint 演示文稿</vt:lpstr>
      <vt:lpstr>Backpropagation algorithm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Backpropagation intuition</vt:lpstr>
      <vt:lpstr>PowerPoint 演示文稿</vt:lpstr>
      <vt:lpstr>PowerPoint 演示文稿</vt:lpstr>
      <vt:lpstr>PowerPoint 演示文稿</vt:lpstr>
      <vt:lpstr>PowerPoint 演示文稿</vt:lpstr>
      <vt:lpstr>Gradient checking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Random initialization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Putting it together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Backpropagation example: Autonomous driving (optional)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Samuel</cp:lastModifiedBy>
  <cp:revision>520</cp:revision>
  <dcterms:created xsi:type="dcterms:W3CDTF">2010-07-08T21:59:02Z</dcterms:created>
  <dcterms:modified xsi:type="dcterms:W3CDTF">2014-05-20T09:24:24Z</dcterms:modified>
</cp:coreProperties>
</file>